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2" r:id="rId8"/>
    <p:sldId id="272" r:id="rId9"/>
    <p:sldId id="265" r:id="rId10"/>
    <p:sldId id="266" r:id="rId11"/>
    <p:sldId id="267" r:id="rId12"/>
    <p:sldId id="268" r:id="rId13"/>
    <p:sldId id="269" r:id="rId14"/>
    <p:sldId id="273" r:id="rId15"/>
    <p:sldId id="276" r:id="rId16"/>
    <p:sldId id="277" r:id="rId17"/>
    <p:sldId id="278" r:id="rId18"/>
    <p:sldId id="279" r:id="rId19"/>
    <p:sldId id="280" r:id="rId20"/>
    <p:sldId id="275" r:id="rId21"/>
    <p:sldId id="281"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25" userDrawn="1">
          <p15:clr>
            <a:srgbClr val="A4A3A4"/>
          </p15:clr>
        </p15:guide>
        <p15:guide id="2" orient="horz" pos="346" userDrawn="1">
          <p15:clr>
            <a:srgbClr val="A4A3A4"/>
          </p15:clr>
        </p15:guide>
        <p15:guide id="3" orient="horz" pos="2160" userDrawn="1">
          <p15:clr>
            <a:srgbClr val="A4A3A4"/>
          </p15:clr>
        </p15:guide>
        <p15:guide id="4" pos="3840" userDrawn="1">
          <p15:clr>
            <a:srgbClr val="A4A3A4"/>
          </p15:clr>
        </p15:guide>
        <p15:guide id="5" pos="7355" userDrawn="1">
          <p15:clr>
            <a:srgbClr val="A4A3A4"/>
          </p15:clr>
        </p15:guide>
        <p15:guide id="6"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000"/>
    <a:srgbClr val="C4C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00" autoAdjust="0"/>
    <p:restoredTop sz="94660"/>
  </p:normalViewPr>
  <p:slideViewPr>
    <p:cSldViewPr snapToGrid="0" showGuides="1">
      <p:cViewPr varScale="1">
        <p:scale>
          <a:sx n="89" d="100"/>
          <a:sy n="89" d="100"/>
        </p:scale>
        <p:origin x="316" y="60"/>
      </p:cViewPr>
      <p:guideLst>
        <p:guide pos="325"/>
        <p:guide orient="horz" pos="346"/>
        <p:guide orient="horz" pos="2160"/>
        <p:guide pos="3840"/>
        <p:guide pos="7355"/>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5.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7" Type="http://schemas.microsoft.com/office/2011/relationships/chartColorStyle" Target="colors1.xml"/><Relationship Id="rId6" Type="http://schemas.microsoft.com/office/2011/relationships/chartStyle" Target="style1.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000" b="0" i="0" u="none" strike="noStrike" kern="1200" spc="0" baseline="0">
                <a:solidFill>
                  <a:srgbClr val="1B6053"/>
                </a:solidFill>
                <a:latin typeface="+mn-lt"/>
                <a:ea typeface="黄令东齐伋体（QIJIFALLBACK）" panose="02000509000000000000" pitchFamily="49" charset="-120"/>
                <a:cs typeface="+mn-cs"/>
              </a:defRPr>
            </a:pPr>
            <a:r>
              <a:rPr lang="zh-CN" altLang="en-US" sz="2000" dirty="0">
                <a:solidFill>
                  <a:srgbClr val="1B6053"/>
                </a:solidFill>
                <a:ea typeface="黄令东齐伋体（QIJIFALLBACK）" panose="02000509000000000000" pitchFamily="49" charset="-120"/>
              </a:rPr>
              <a:t>数据名称</a:t>
            </a:r>
            <a:endParaRPr lang="zh-CN" altLang="en-US" sz="2000" dirty="0">
              <a:solidFill>
                <a:srgbClr val="1B6053"/>
              </a:solidFill>
              <a:ea typeface="黄令东齐伋体（QIJIFALLBACK）" panose="02000509000000000000" pitchFamily="49" charset="-120"/>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爱国</c:v>
                </c:pt>
              </c:strCache>
            </c:strRef>
          </c:tx>
          <c:spPr>
            <a:ln w="28575" cap="rnd">
              <a:solidFill>
                <a:srgbClr val="8EB18C"/>
              </a:solidFill>
              <a:round/>
            </a:ln>
            <a:effectLst/>
          </c:spPr>
          <c:marker>
            <c:symbol val="circle"/>
            <c:size val="15"/>
            <c:spPr>
              <a:blipFill>
                <a:blip xmlns:r="http://schemas.openxmlformats.org/officeDocument/2006/relationships" r:embed="rId2">
                  <a:alphaModFix amt="98000"/>
                </a:blip>
                <a:stretch>
                  <a:fillRect/>
                </a:stretch>
              </a:blipFill>
              <a:ln w="9525">
                <a:noFill/>
              </a:ln>
              <a:effectLst/>
            </c:spPr>
          </c:marker>
          <c:dLbls>
            <c:delete val="1"/>
          </c:dLbls>
          <c:cat>
            <c:strRef>
              <c:f>Sheet1!$A$2:$A$5</c:f>
              <c:strCache>
                <c:ptCount val="4"/>
                <c:pt idx="0">
                  <c:v>类别1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ser>
        <c:ser>
          <c:idx val="1"/>
          <c:order val="1"/>
          <c:tx>
            <c:strRef>
              <c:f>Sheet1!$C$1</c:f>
              <c:strCache>
                <c:ptCount val="1"/>
                <c:pt idx="0">
                  <c:v>敬业</c:v>
                </c:pt>
              </c:strCache>
            </c:strRef>
          </c:tx>
          <c:spPr>
            <a:ln w="25400" cap="rnd">
              <a:solidFill>
                <a:srgbClr val="1B6053"/>
              </a:solidFill>
              <a:round/>
            </a:ln>
            <a:effectLst/>
          </c:spPr>
          <c:marker>
            <c:symbol val="circle"/>
            <c:size val="15"/>
            <c:spPr>
              <a:blipFill dpi="0" rotWithShape="1">
                <a:blip xmlns:r="http://schemas.openxmlformats.org/officeDocument/2006/relationships" r:embed="rId3">
                  <a:alphaModFix amt="98000"/>
                </a:blip>
                <a:srcRect/>
                <a:stretch>
                  <a:fillRect/>
                </a:stretch>
              </a:blipFill>
              <a:ln w="9525">
                <a:noFill/>
              </a:ln>
              <a:effectLst/>
            </c:spPr>
          </c:marker>
          <c:dPt>
            <c:idx val="0"/>
            <c:marker>
              <c:symbol val="circle"/>
              <c:size val="15"/>
              <c:spPr>
                <a:blipFill dpi="0" rotWithShape="1">
                  <a:blip xmlns:r="http://schemas.openxmlformats.org/officeDocument/2006/relationships" r:embed="rId4">
                    <a:alphaModFix amt="98000"/>
                  </a:blip>
                  <a:srcRect/>
                  <a:stretch>
                    <a:fillRect/>
                  </a:stretch>
                </a:blipFill>
                <a:ln w="9525">
                  <a:noFill/>
                </a:ln>
                <a:effectLst/>
              </c:spPr>
            </c:marker>
            <c:bubble3D val="0"/>
          </c:dPt>
          <c:dPt>
            <c:idx val="1"/>
            <c:marker>
              <c:symbol val="circle"/>
              <c:size val="15"/>
              <c:spPr>
                <a:blipFill dpi="0" rotWithShape="1">
                  <a:blip xmlns:r="http://schemas.openxmlformats.org/officeDocument/2006/relationships" r:embed="rId4">
                    <a:alphaModFix amt="98000"/>
                  </a:blip>
                  <a:srcRect/>
                  <a:stretch>
                    <a:fillRect/>
                  </a:stretch>
                </a:blipFill>
                <a:ln w="9525">
                  <a:noFill/>
                </a:ln>
                <a:effectLst/>
              </c:spPr>
            </c:marker>
            <c:bubble3D val="0"/>
          </c:dPt>
          <c:dPt>
            <c:idx val="2"/>
            <c:marker>
              <c:symbol val="circle"/>
              <c:size val="15"/>
              <c:spPr>
                <a:blipFill dpi="0" rotWithShape="1">
                  <a:blip xmlns:r="http://schemas.openxmlformats.org/officeDocument/2006/relationships" r:embed="rId4">
                    <a:alphaModFix amt="98000"/>
                  </a:blip>
                  <a:srcRect/>
                  <a:stretch>
                    <a:fillRect/>
                  </a:stretch>
                </a:blipFill>
                <a:ln w="9525">
                  <a:noFill/>
                </a:ln>
                <a:effectLst/>
              </c:spPr>
            </c:marker>
            <c:bubble3D val="0"/>
          </c:dPt>
          <c:dPt>
            <c:idx val="3"/>
            <c:marker>
              <c:symbol val="circle"/>
              <c:size val="15"/>
              <c:spPr>
                <a:blipFill dpi="0" rotWithShape="1">
                  <a:blip xmlns:r="http://schemas.openxmlformats.org/officeDocument/2006/relationships" r:embed="rId4">
                    <a:alphaModFix amt="98000"/>
                  </a:blip>
                  <a:srcRect/>
                  <a:stretch>
                    <a:fillRect/>
                  </a:stretch>
                </a:blipFill>
                <a:ln w="9525">
                  <a:noFill/>
                </a:ln>
                <a:effectLst/>
              </c:spPr>
            </c:marker>
            <c:bubble3D val="0"/>
          </c:dPt>
          <c:dLbls>
            <c:delete val="1"/>
          </c:dLbls>
          <c:cat>
            <c:strRef>
              <c:f>Sheet1!$A$2:$A$5</c:f>
              <c:strCache>
                <c:ptCount val="4"/>
                <c:pt idx="0">
                  <c:v>类别1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1"/>
        </c:ser>
        <c:ser>
          <c:idx val="2"/>
          <c:order val="2"/>
          <c:tx>
            <c:strRef>
              <c:f>Sheet1!$D$1</c:f>
              <c:strCache>
                <c:ptCount val="1"/>
                <c:pt idx="0">
                  <c:v>诚信</c:v>
                </c:pt>
              </c:strCache>
            </c:strRef>
          </c:tx>
          <c:spPr>
            <a:ln w="38100" cap="rnd">
              <a:solidFill>
                <a:srgbClr val="F0B583"/>
              </a:solidFill>
              <a:round/>
            </a:ln>
            <a:effectLst/>
          </c:spPr>
          <c:marker>
            <c:symbol val="circle"/>
            <c:size val="18"/>
            <c:spPr>
              <a:blipFill dpi="0" rotWithShape="1">
                <a:blip xmlns:r="http://schemas.openxmlformats.org/officeDocument/2006/relationships" r:embed="rId5">
                  <a:alphaModFix amt="99000"/>
                </a:blip>
                <a:srcRect/>
                <a:stretch>
                  <a:fillRect/>
                </a:stretch>
              </a:blipFill>
              <a:ln w="9525">
                <a:noFill/>
              </a:ln>
              <a:effectLst/>
            </c:spPr>
          </c:marker>
          <c:dPt>
            <c:idx val="1"/>
            <c:marker>
              <c:symbol val="circle"/>
              <c:size val="18"/>
              <c:spPr>
                <a:blipFill dpi="0" rotWithShape="1">
                  <a:blip xmlns:r="http://schemas.openxmlformats.org/officeDocument/2006/relationships" r:embed="rId5">
                    <a:alphaModFix amt="99000"/>
                  </a:blip>
                  <a:srcRect/>
                  <a:stretch>
                    <a:fillRect/>
                  </a:stretch>
                </a:blipFill>
                <a:ln w="9525">
                  <a:noFill/>
                </a:ln>
                <a:effectLst/>
              </c:spPr>
            </c:marker>
            <c:bubble3D val="0"/>
            <c:spPr>
              <a:ln w="38100" cap="rnd">
                <a:solidFill>
                  <a:srgbClr val="219C90"/>
                </a:solidFill>
                <a:round/>
              </a:ln>
              <a:effectLst/>
            </c:spPr>
          </c:dPt>
          <c:dPt>
            <c:idx val="2"/>
            <c:marker>
              <c:symbol val="circle"/>
              <c:size val="18"/>
              <c:spPr>
                <a:blipFill dpi="0" rotWithShape="1">
                  <a:blip xmlns:r="http://schemas.openxmlformats.org/officeDocument/2006/relationships" r:embed="rId5">
                    <a:alphaModFix amt="99000"/>
                  </a:blip>
                  <a:srcRect/>
                  <a:stretch>
                    <a:fillRect/>
                  </a:stretch>
                </a:blipFill>
                <a:ln w="9525">
                  <a:noFill/>
                </a:ln>
                <a:effectLst/>
              </c:spPr>
            </c:marker>
            <c:bubble3D val="0"/>
            <c:spPr>
              <a:ln w="38100" cap="rnd">
                <a:solidFill>
                  <a:srgbClr val="219C90"/>
                </a:solidFill>
                <a:round/>
              </a:ln>
              <a:effectLst/>
            </c:spPr>
          </c:dPt>
          <c:dPt>
            <c:idx val="3"/>
            <c:marker>
              <c:symbol val="circle"/>
              <c:size val="18"/>
              <c:spPr>
                <a:blipFill dpi="0" rotWithShape="1">
                  <a:blip xmlns:r="http://schemas.openxmlformats.org/officeDocument/2006/relationships" r:embed="rId5">
                    <a:alphaModFix amt="99000"/>
                  </a:blip>
                  <a:srcRect/>
                  <a:stretch>
                    <a:fillRect/>
                  </a:stretch>
                </a:blipFill>
                <a:ln w="9525">
                  <a:noFill/>
                </a:ln>
                <a:effectLst/>
              </c:spPr>
            </c:marker>
            <c:bubble3D val="0"/>
            <c:spPr>
              <a:ln w="38100" cap="rnd">
                <a:solidFill>
                  <a:srgbClr val="219C90"/>
                </a:solidFill>
                <a:round/>
              </a:ln>
              <a:effectLst/>
            </c:spPr>
          </c:dPt>
          <c:dLbls>
            <c:delete val="1"/>
          </c:dLbls>
          <c:cat>
            <c:strRef>
              <c:f>Sheet1!$A$2:$A$5</c:f>
              <c:strCache>
                <c:ptCount val="4"/>
                <c:pt idx="0">
                  <c:v>类别1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ser>
        <c:dLbls>
          <c:showLegendKey val="0"/>
          <c:showVal val="0"/>
          <c:showCatName val="0"/>
          <c:showSerName val="0"/>
          <c:showPercent val="0"/>
          <c:showBubbleSize val="0"/>
        </c:dLbls>
        <c:marker val="1"/>
        <c:smooth val="1"/>
        <c:axId val="834551135"/>
        <c:axId val="197766319"/>
      </c:lineChart>
      <c:catAx>
        <c:axId val="834551135"/>
        <c:scaling>
          <c:orientation val="minMax"/>
        </c:scaling>
        <c:delete val="0"/>
        <c:axPos val="b"/>
        <c:numFmt formatCode="General" sourceLinked="1"/>
        <c:majorTickMark val="none"/>
        <c:minorTickMark val="none"/>
        <c:tickLblPos val="nextTo"/>
        <c:spPr>
          <a:noFill/>
          <a:ln w="9525" cap="flat" cmpd="sng" algn="ctr">
            <a:solidFill>
              <a:srgbClr val="1B6053"/>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alpha val="55000"/>
                  </a:schemeClr>
                </a:solidFill>
                <a:latin typeface="思源黑体 CN Heavy" panose="020B0A00000000000000" pitchFamily="34" charset="-122"/>
                <a:ea typeface="思源黑体 CN Heavy" panose="020B0A00000000000000" pitchFamily="34" charset="-122"/>
                <a:cs typeface="+mn-cs"/>
              </a:defRPr>
            </a:pPr>
          </a:p>
        </c:txPr>
        <c:crossAx val="197766319"/>
        <c:crosses val="autoZero"/>
        <c:auto val="1"/>
        <c:lblAlgn val="ctr"/>
        <c:lblOffset val="100"/>
        <c:noMultiLvlLbl val="0"/>
      </c:catAx>
      <c:valAx>
        <c:axId val="197766319"/>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3455113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黄令东齐伋体（QIJIFALLBACK）" panose="02000509000000000000" pitchFamily="49" charset="-120"/>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descr="路上的桥&#10;&#10;描述已自动生成"/>
          <p:cNvPicPr>
            <a:picLocks noChangeAspect="1"/>
          </p:cNvPicPr>
          <p:nvPr userDrawn="1"/>
        </p:nvPicPr>
        <p:blipFill>
          <a:blip r:embed="rId2">
            <a:alphaModFix amt="10000"/>
            <a:extLst>
              <a:ext uri="{BEBA8EAE-BF5A-486C-A8C5-ECC9F3942E4B}">
                <a14:imgProps xmlns:a14="http://schemas.microsoft.com/office/drawing/2010/main">
                  <a14:imgLayer r:embed="rId3">
                    <a14:imgEffect>
                      <a14:colorTemperature colorTemp="6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0775" cy="6858000"/>
          </a:xfrm>
          <a:prstGeom prst="rect">
            <a:avLst/>
          </a:prstGeom>
        </p:spPr>
      </p:pic>
      <p:pic>
        <p:nvPicPr>
          <p:cNvPr id="3" name="图片 2" descr="文本&#10;&#10;描述已自动生成"/>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9733" y="196397"/>
            <a:ext cx="3208866" cy="8609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3.jpeg"/><Relationship Id="rId3" Type="http://schemas.openxmlformats.org/officeDocument/2006/relationships/image" Target="../media/image40.jpeg"/><Relationship Id="rId2" Type="http://schemas.openxmlformats.org/officeDocument/2006/relationships/image" Target="../media/image27.png"/><Relationship Id="rId1" Type="http://schemas.openxmlformats.org/officeDocument/2006/relationships/image" Target="../media/image37.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0.jpeg"/><Relationship Id="rId3"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12.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7.png"/><Relationship Id="rId3" Type="http://schemas.openxmlformats.org/officeDocument/2006/relationships/image" Target="../media/image46.jpeg"/><Relationship Id="rId2" Type="http://schemas.openxmlformats.org/officeDocument/2006/relationships/image" Target="../media/image33.jpe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12.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37.png"/><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6.wdp"/><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hdphoto" Target="../media/image16.wdp"/><Relationship Id="rId5" Type="http://schemas.openxmlformats.org/officeDocument/2006/relationships/image" Target="../media/image15.png"/><Relationship Id="rId4" Type="http://schemas.microsoft.com/office/2007/relationships/hdphoto" Target="../media/image11.wdp"/><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hdphoto" Target="../media/image22.wdp"/><Relationship Id="rId7" Type="http://schemas.openxmlformats.org/officeDocument/2006/relationships/image" Target="../media/image21.png"/><Relationship Id="rId6" Type="http://schemas.openxmlformats.org/officeDocument/2006/relationships/image" Target="../media/image20.png"/><Relationship Id="rId5" Type="http://schemas.microsoft.com/office/2007/relationships/hdphoto" Target="../media/image11.wdp"/><Relationship Id="rId4" Type="http://schemas.openxmlformats.org/officeDocument/2006/relationships/image" Target="../media/image10.png"/><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2.png"/><Relationship Id="rId7" Type="http://schemas.microsoft.com/office/2007/relationships/hdphoto" Target="../media/image31.wdp"/><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 Id="rId3" Type="http://schemas.openxmlformats.org/officeDocument/2006/relationships/tags" Target="../tags/tag1.xml"/><Relationship Id="rId2" Type="http://schemas.openxmlformats.org/officeDocument/2006/relationships/image" Target="../media/image27.png"/><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12.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microsoft.com/office/2007/relationships/hdphoto" Target="../media/image35.wdp"/><Relationship Id="rId1" Type="http://schemas.openxmlformats.org/officeDocument/2006/relationships/image" Target="../media/image3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flipH="1">
            <a:off x="0" y="0"/>
            <a:ext cx="6136216" cy="6858000"/>
          </a:xfrm>
          <a:custGeom>
            <a:avLst/>
            <a:gdLst>
              <a:gd name="connsiteX0" fmla="*/ 6136216 w 6136216"/>
              <a:gd name="connsiteY0" fmla="*/ 0 h 6858000"/>
              <a:gd name="connsiteX1" fmla="*/ 1714499 w 6136216"/>
              <a:gd name="connsiteY1" fmla="*/ 0 h 6858000"/>
              <a:gd name="connsiteX2" fmla="*/ 0 w 6136216"/>
              <a:gd name="connsiteY2" fmla="*/ 6858000 h 6858000"/>
              <a:gd name="connsiteX3" fmla="*/ 6136216 w 61362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36216" h="6858000">
                <a:moveTo>
                  <a:pt x="6136216" y="0"/>
                </a:moveTo>
                <a:lnTo>
                  <a:pt x="1714499" y="0"/>
                </a:lnTo>
                <a:lnTo>
                  <a:pt x="0" y="6858000"/>
                </a:lnTo>
                <a:lnTo>
                  <a:pt x="6136216" y="6858000"/>
                </a:lnTo>
                <a:close/>
              </a:path>
            </a:pathLst>
          </a:custGeom>
          <a:blipFill dpi="0" rotWithShape="0">
            <a:blip r:embed="rId1"/>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文本框 41"/>
          <p:cNvSpPr txBox="1"/>
          <p:nvPr/>
        </p:nvSpPr>
        <p:spPr>
          <a:xfrm>
            <a:off x="0" y="986222"/>
            <a:ext cx="7199407" cy="1569660"/>
          </a:xfrm>
          <a:prstGeom prst="rect">
            <a:avLst/>
          </a:prstGeom>
          <a:noFill/>
        </p:spPr>
        <p:txBody>
          <a:bodyPr wrap="square" rtlCol="0">
            <a:spAutoFit/>
          </a:bodyPr>
          <a:lstStyle/>
          <a:p>
            <a:r>
              <a:rPr lang="en-US" altLang="zh-CN" sz="9600" dirty="0">
                <a:ln>
                  <a:gradFill flip="none" rotWithShape="1">
                    <a:gsLst>
                      <a:gs pos="0">
                        <a:schemeClr val="accent1">
                          <a:lumMod val="5000"/>
                          <a:lumOff val="95000"/>
                        </a:schemeClr>
                      </a:gs>
                      <a:gs pos="61000">
                        <a:schemeClr val="bg1">
                          <a:alpha val="0"/>
                        </a:schemeClr>
                      </a:gs>
                    </a:gsLst>
                    <a:lin ang="5400000" scaled="1"/>
                    <a:tileRect/>
                  </a:gradFill>
                </a:ln>
                <a:noFill/>
                <a:latin typeface="优设标题黑" panose="00000500000000000000" pitchFamily="2" charset="-122"/>
                <a:ea typeface="优设标题黑" panose="00000500000000000000" pitchFamily="2" charset="-122"/>
              </a:rPr>
              <a:t>POWER</a:t>
            </a:r>
            <a:endParaRPr lang="zh-CN" altLang="en-US" sz="9600" dirty="0">
              <a:ln>
                <a:gradFill flip="none" rotWithShape="1">
                  <a:gsLst>
                    <a:gs pos="0">
                      <a:schemeClr val="accent1">
                        <a:lumMod val="5000"/>
                        <a:lumOff val="95000"/>
                      </a:schemeClr>
                    </a:gs>
                    <a:gs pos="61000">
                      <a:schemeClr val="bg1">
                        <a:alpha val="0"/>
                      </a:schemeClr>
                    </a:gs>
                  </a:gsLst>
                  <a:lin ang="5400000" scaled="1"/>
                  <a:tileRect/>
                </a:gradFill>
              </a:ln>
              <a:noFill/>
              <a:latin typeface="优设标题黑" panose="00000500000000000000" pitchFamily="2" charset="-122"/>
              <a:ea typeface="优设标题黑" panose="00000500000000000000" pitchFamily="2" charset="-122"/>
            </a:endParaRPr>
          </a:p>
        </p:txBody>
      </p:sp>
      <p:pic>
        <p:nvPicPr>
          <p:cNvPr id="44" name="图片 43" descr="夜晚的烟花&#10;&#10;描述已自动生成"/>
          <p:cNvPicPr>
            <a:picLocks noChangeAspect="1"/>
          </p:cNvPicPr>
          <p:nvPr/>
        </p:nvPicPr>
        <p:blipFill rotWithShape="1">
          <a:blip r:embed="rId2">
            <a:alphaModFix amt="70000"/>
            <a:extLst>
              <a:ext uri="{28A0092B-C50C-407E-A947-70E740481C1C}">
                <a14:useLocalDpi xmlns:a14="http://schemas.microsoft.com/office/drawing/2010/main" val="0"/>
              </a:ext>
            </a:extLst>
          </a:blip>
          <a:srcRect l="-1499" t="3231" r="53917" b="-3231"/>
          <a:stretch>
            <a:fillRect/>
          </a:stretch>
        </p:blipFill>
        <p:spPr>
          <a:xfrm>
            <a:off x="15626552" y="-666611"/>
            <a:ext cx="5348779" cy="6611273"/>
          </a:xfrm>
          <a:prstGeom prst="rect">
            <a:avLst/>
          </a:prstGeom>
        </p:spPr>
      </p:pic>
      <p:sp>
        <p:nvSpPr>
          <p:cNvPr id="48" name="文本框 47"/>
          <p:cNvSpPr txBox="1"/>
          <p:nvPr/>
        </p:nvSpPr>
        <p:spPr>
          <a:xfrm>
            <a:off x="10002560" y="6439080"/>
            <a:ext cx="5407303" cy="923330"/>
          </a:xfrm>
          <a:prstGeom prst="rect">
            <a:avLst/>
          </a:prstGeom>
          <a:noFill/>
        </p:spPr>
        <p:txBody>
          <a:bodyPr wrap="square" rtlCol="0">
            <a:spAutoFit/>
          </a:bodyPr>
          <a:lstStyle/>
          <a:p>
            <a:pPr algn="l"/>
            <a:r>
              <a:rPr lang="en-US" altLang="zh-CN" b="0" i="0" dirty="0">
                <a:solidFill>
                  <a:srgbClr val="9C110E">
                    <a:alpha val="60000"/>
                  </a:srgbClr>
                </a:solidFill>
                <a:latin typeface="优设标题黑" panose="00000500000000000000" pitchFamily="2" charset="-122"/>
                <a:ea typeface="优设标题黑" panose="00000500000000000000" pitchFamily="2" charset="-122"/>
              </a:rPr>
              <a:t>I LOVE XDU</a:t>
            </a:r>
            <a:endParaRPr lang="en-US" altLang="zh-CN" b="0" i="0" dirty="0">
              <a:solidFill>
                <a:srgbClr val="9C110E">
                  <a:alpha val="60000"/>
                </a:srgbClr>
              </a:solidFill>
              <a:latin typeface="优设标题黑" panose="00000500000000000000" pitchFamily="2" charset="-122"/>
              <a:ea typeface="优设标题黑" panose="00000500000000000000" pitchFamily="2" charset="-122"/>
            </a:endParaRPr>
          </a:p>
          <a:p>
            <a:br>
              <a:rPr lang="en-US" altLang="zh-CN" dirty="0">
                <a:solidFill>
                  <a:srgbClr val="9C110E"/>
                </a:solidFill>
              </a:rPr>
            </a:br>
            <a:endParaRPr lang="zh-CN" altLang="en-US" dirty="0">
              <a:solidFill>
                <a:srgbClr val="9C110E"/>
              </a:solidFill>
            </a:endParaRPr>
          </a:p>
        </p:txBody>
      </p:sp>
      <p:sp>
        <p:nvSpPr>
          <p:cNvPr id="49" name="文本框 48"/>
          <p:cNvSpPr txBox="1"/>
          <p:nvPr/>
        </p:nvSpPr>
        <p:spPr>
          <a:xfrm>
            <a:off x="5924833" y="2739882"/>
            <a:ext cx="5301451" cy="1107996"/>
          </a:xfrm>
          <a:prstGeom prst="rect">
            <a:avLst/>
          </a:prstGeom>
          <a:noFill/>
        </p:spPr>
        <p:txBody>
          <a:bodyPr wrap="square" rtlCol="0">
            <a:spAutoFit/>
          </a:bodyPr>
          <a:lstStyle/>
          <a:p>
            <a:r>
              <a:rPr lang="zh-CN" altLang="en-US" sz="6600" dirty="0">
                <a:gradFill>
                  <a:gsLst>
                    <a:gs pos="0">
                      <a:srgbClr val="801311"/>
                    </a:gs>
                    <a:gs pos="100000">
                      <a:srgbClr val="CD0000"/>
                    </a:gs>
                  </a:gsLst>
                  <a:lin ang="2700000" scaled="1"/>
                </a:gradFill>
                <a:effectLst>
                  <a:outerShdw blurRad="254000" dist="127000" dir="2700000" algn="tl" rotWithShape="0">
                    <a:prstClr val="black">
                      <a:alpha val="20000"/>
                    </a:prstClr>
                  </a:outerShdw>
                </a:effectLst>
                <a:latin typeface="演示新手书" panose="00000500000000000000" pitchFamily="50" charset="-122"/>
                <a:ea typeface="演示新手书" panose="00000500000000000000" pitchFamily="50" charset="-122"/>
              </a:rPr>
              <a:t>西电主题模板</a:t>
            </a:r>
            <a:endParaRPr lang="zh-CN" altLang="en-US" sz="6600" dirty="0">
              <a:gradFill>
                <a:gsLst>
                  <a:gs pos="0">
                    <a:srgbClr val="801311"/>
                  </a:gs>
                  <a:gs pos="100000">
                    <a:srgbClr val="CD0000"/>
                  </a:gs>
                </a:gsLst>
                <a:lin ang="2700000" scaled="1"/>
              </a:gradFill>
              <a:effectLst>
                <a:outerShdw blurRad="254000" dist="127000" dir="2700000" algn="tl" rotWithShape="0">
                  <a:prstClr val="black">
                    <a:alpha val="20000"/>
                  </a:prstClr>
                </a:outerShdw>
              </a:effectLst>
              <a:latin typeface="演示新手书" panose="00000500000000000000" pitchFamily="50" charset="-122"/>
              <a:ea typeface="演示新手书" panose="00000500000000000000" pitchFamily="50" charset="-122"/>
            </a:endParaRPr>
          </a:p>
        </p:txBody>
      </p:sp>
      <p:grpSp>
        <p:nvGrpSpPr>
          <p:cNvPr id="55" name="组合 54"/>
          <p:cNvGrpSpPr/>
          <p:nvPr/>
        </p:nvGrpSpPr>
        <p:grpSpPr>
          <a:xfrm>
            <a:off x="5032025" y="5871778"/>
            <a:ext cx="1850569" cy="551035"/>
            <a:chOff x="4801070" y="4960966"/>
            <a:chExt cx="1850569" cy="551035"/>
          </a:xfrm>
        </p:grpSpPr>
        <p:sp>
          <p:nvSpPr>
            <p:cNvPr id="50" name="矩形 49"/>
            <p:cNvSpPr/>
            <p:nvPr/>
          </p:nvSpPr>
          <p:spPr>
            <a:xfrm>
              <a:off x="4966056" y="4970678"/>
              <a:ext cx="1685583" cy="531612"/>
            </a:xfrm>
            <a:prstGeom prst="rect">
              <a:avLst/>
            </a:prstGeom>
            <a:solidFill>
              <a:schemeClr val="bg1"/>
            </a:solidFill>
            <a:ln>
              <a:noFill/>
            </a:ln>
            <a:effectLst>
              <a:outerShdw blurRad="2540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alpha val="70000"/>
                    </a:schemeClr>
                  </a:soli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rPr>
                <a:t>2023/9/24</a:t>
              </a:r>
              <a:endParaRPr lang="zh-CN" altLang="en-US" dirty="0">
                <a:solidFill>
                  <a:schemeClr val="tx1">
                    <a:alpha val="70000"/>
                  </a:schemeClr>
                </a:soli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endParaRPr>
            </a:p>
          </p:txBody>
        </p:sp>
        <p:sp>
          <p:nvSpPr>
            <p:cNvPr id="51" name="矩形 50"/>
            <p:cNvSpPr/>
            <p:nvPr/>
          </p:nvSpPr>
          <p:spPr>
            <a:xfrm>
              <a:off x="4801070" y="4960966"/>
              <a:ext cx="135773" cy="551035"/>
            </a:xfrm>
            <a:prstGeom prst="rect">
              <a:avLst/>
            </a:prstGeom>
            <a:blipFill dpi="0" rotWithShape="1">
              <a:blip r:embed="rId3"/>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a:off x="9474200" y="5092543"/>
            <a:ext cx="1473200" cy="0"/>
          </a:xfrm>
          <a:prstGeom prst="line">
            <a:avLst/>
          </a:prstGeom>
          <a:ln w="63500" cap="rnd">
            <a:solidFill>
              <a:srgbClr val="A50021"/>
            </a:solidFill>
            <a:roun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9589476" y="4631658"/>
            <a:ext cx="1050288" cy="369332"/>
          </a:xfrm>
          <a:prstGeom prst="rect">
            <a:avLst/>
          </a:prstGeom>
          <a:noFill/>
        </p:spPr>
        <p:txBody>
          <a:bodyPr wrap="none" rtlCol="0">
            <a:spAutoFit/>
          </a:bodyPr>
          <a:lstStyle/>
          <a:p>
            <a:r>
              <a:rPr lang="zh-CN" altLang="en-US" dirty="0">
                <a:solidFill>
                  <a:schemeClr val="tx1">
                    <a:alpha val="80000"/>
                  </a:schemeClr>
                </a:soli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rPr>
              <a:t>汇报人：</a:t>
            </a:r>
            <a:endParaRPr lang="zh-CN" altLang="en-US" dirty="0">
              <a:solidFill>
                <a:schemeClr val="tx1">
                  <a:alpha val="80000"/>
                </a:schemeClr>
              </a:soli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endParaRPr>
          </a:p>
        </p:txBody>
      </p:sp>
      <p:pic>
        <p:nvPicPr>
          <p:cNvPr id="4" name="图片 3"/>
          <p:cNvPicPr>
            <a:picLocks noChangeAspect="1"/>
          </p:cNvPicPr>
          <p:nvPr/>
        </p:nvPicPr>
        <p:blipFill>
          <a:blip r:embed="rId4"/>
          <a:stretch>
            <a:fillRect/>
          </a:stretch>
        </p:blipFill>
        <p:spPr>
          <a:xfrm>
            <a:off x="104027" y="2283054"/>
            <a:ext cx="4965644" cy="29049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党政素材 (97)"/>
          <p:cNvPicPr>
            <a:picLocks noChangeAspect="1"/>
          </p:cNvPicPr>
          <p:nvPr/>
        </p:nvPicPr>
        <p:blipFill>
          <a:blip r:embed="rId1"/>
          <a:srcRect t="65737" r="59965"/>
          <a:stretch>
            <a:fillRect/>
          </a:stretch>
        </p:blipFill>
        <p:spPr>
          <a:xfrm>
            <a:off x="-343535" y="822325"/>
            <a:ext cx="2884805" cy="1080135"/>
          </a:xfrm>
          <a:prstGeom prst="rect">
            <a:avLst/>
          </a:prstGeom>
        </p:spPr>
      </p:pic>
      <p:sp>
        <p:nvSpPr>
          <p:cNvPr id="9" name="椭圆 8"/>
          <p:cNvSpPr/>
          <p:nvPr/>
        </p:nvSpPr>
        <p:spPr>
          <a:xfrm>
            <a:off x="2541270" y="2106930"/>
            <a:ext cx="480695" cy="480695"/>
          </a:xfrm>
          <a:prstGeom prst="ellipse">
            <a:avLst/>
          </a:prstGeom>
          <a:solidFill>
            <a:srgbClr val="B1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rcRect l="21875" r="21875"/>
          <a:stretch>
            <a:fillRect/>
          </a:stretch>
        </p:blipFill>
        <p:spPr>
          <a:xfrm>
            <a:off x="1242060" y="1991995"/>
            <a:ext cx="1779905" cy="1779905"/>
          </a:xfrm>
          <a:custGeom>
            <a:avLst/>
            <a:gdLst/>
            <a:ahLst/>
            <a:cxnLst>
              <a:cxn ang="3">
                <a:pos x="hc" y="t"/>
              </a:cxn>
              <a:cxn ang="cd2">
                <a:pos x="l" y="vc"/>
              </a:cxn>
              <a:cxn ang="cd4">
                <a:pos x="hc" y="b"/>
              </a:cxn>
              <a:cxn ang="0">
                <a:pos x="r" y="vc"/>
              </a:cxn>
            </a:cxnLst>
            <a:rect l="l" t="t" r="r" b="b"/>
            <a:pathLst>
              <a:path w="2803" h="2803">
                <a:moveTo>
                  <a:pt x="1402" y="0"/>
                </a:moveTo>
                <a:cubicBezTo>
                  <a:pt x="2176" y="0"/>
                  <a:pt x="2803" y="627"/>
                  <a:pt x="2803" y="1402"/>
                </a:cubicBezTo>
                <a:cubicBezTo>
                  <a:pt x="2803" y="2176"/>
                  <a:pt x="2176" y="2803"/>
                  <a:pt x="1402" y="2803"/>
                </a:cubicBezTo>
                <a:cubicBezTo>
                  <a:pt x="627" y="2803"/>
                  <a:pt x="0" y="2176"/>
                  <a:pt x="0" y="1402"/>
                </a:cubicBezTo>
                <a:cubicBezTo>
                  <a:pt x="0" y="627"/>
                  <a:pt x="627" y="0"/>
                  <a:pt x="1402" y="0"/>
                </a:cubicBezTo>
                <a:close/>
              </a:path>
            </a:pathLst>
          </a:custGeom>
        </p:spPr>
      </p:pic>
      <p:sp>
        <p:nvSpPr>
          <p:cNvPr id="11" name="椭圆 10"/>
          <p:cNvSpPr/>
          <p:nvPr/>
        </p:nvSpPr>
        <p:spPr>
          <a:xfrm>
            <a:off x="1298575" y="3519170"/>
            <a:ext cx="107950" cy="107950"/>
          </a:xfrm>
          <a:prstGeom prst="ellipse">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124585" y="4230370"/>
            <a:ext cx="2564130" cy="1844675"/>
            <a:chOff x="1771" y="6806"/>
            <a:chExt cx="4038" cy="2905"/>
          </a:xfrm>
        </p:grpSpPr>
        <p:sp>
          <p:nvSpPr>
            <p:cNvPr id="13" name="文本框 2"/>
            <p:cNvSpPr txBox="1"/>
            <p:nvPr/>
          </p:nvSpPr>
          <p:spPr>
            <a:xfrm>
              <a:off x="1956" y="7590"/>
              <a:ext cx="3629" cy="2121"/>
            </a:xfrm>
            <a:prstGeom prst="rect">
              <a:avLst/>
            </a:prstGeom>
            <a:noFill/>
            <a:ln w="9525">
              <a:noFill/>
            </a:ln>
          </p:spPr>
          <p:txBody>
            <a:bodyPr wrap="square" lIns="0" rIns="0">
              <a:spAutoFit/>
            </a:bodyPr>
            <a:lstStyle/>
            <a:p>
              <a:pPr indent="383540" fontAlgn="auto">
                <a:lnSpc>
                  <a:spcPct val="15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开展党史学习教育既是“不忘初心、牢记使命”主题教育的赓续，也是党员干部加强党性修养的一门必修课。</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sp>
          <p:nvSpPr>
            <p:cNvPr id="14" name="文本框 2"/>
            <p:cNvSpPr txBox="1"/>
            <p:nvPr/>
          </p:nvSpPr>
          <p:spPr>
            <a:xfrm>
              <a:off x="1771" y="6806"/>
              <a:ext cx="4038" cy="784"/>
            </a:xfrm>
            <a:prstGeom prst="rect">
              <a:avLst/>
            </a:prstGeom>
            <a:noFill/>
            <a:ln w="9525">
              <a:noFill/>
            </a:ln>
          </p:spPr>
          <p:txBody>
            <a:bodyPr wrap="square" lIns="0" rIns="0">
              <a:spAutoFit/>
            </a:bodyPr>
            <a:lstStyle/>
            <a:p>
              <a:pPr indent="383540" algn="ctr" fontAlgn="auto">
                <a:lnSpc>
                  <a:spcPct val="120000"/>
                </a:lnSpc>
              </a:pPr>
              <a:r>
                <a:rPr lang="zh-CN" altLang="en-US" sz="2400" spc="11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牢记初心使命</a:t>
              </a:r>
              <a:endParaRPr lang="zh-CN" altLang="en-US" sz="2400" spc="11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nvGrpSpPr>
            <p:cNvPr id="15" name="组合 14"/>
            <p:cNvGrpSpPr/>
            <p:nvPr/>
          </p:nvGrpSpPr>
          <p:grpSpPr>
            <a:xfrm>
              <a:off x="1956" y="7088"/>
              <a:ext cx="397" cy="397"/>
              <a:chOff x="16493" y="3839"/>
              <a:chExt cx="510" cy="510"/>
            </a:xfrm>
          </p:grpSpPr>
          <p:sp>
            <p:nvSpPr>
              <p:cNvPr id="16" name="AutoShape 56"/>
              <p:cNvSpPr>
                <a:spLocks noChangeArrowheads="1"/>
              </p:cNvSpPr>
              <p:nvPr/>
            </p:nvSpPr>
            <p:spPr bwMode="auto">
              <a:xfrm>
                <a:off x="16620" y="3969"/>
                <a:ext cx="256" cy="250"/>
              </a:xfrm>
              <a:custGeom>
                <a:avLst/>
                <a:gdLst>
                  <a:gd name="T0" fmla="*/ 0 w 21497"/>
                  <a:gd name="T1" fmla="*/ 1351320 h 21544"/>
                  <a:gd name="T2" fmla="*/ 0 w 21497"/>
                  <a:gd name="T3" fmla="*/ 1351320 h 21544"/>
                  <a:gd name="T4" fmla="*/ 0 w 21497"/>
                  <a:gd name="T5" fmla="*/ 1351320 h 21544"/>
                  <a:gd name="T6" fmla="*/ 0 w 21497"/>
                  <a:gd name="T7" fmla="*/ 1351320 h 21544"/>
                  <a:gd name="T8" fmla="*/ 0 60000 65536"/>
                  <a:gd name="T9" fmla="*/ 0 60000 65536"/>
                  <a:gd name="T10" fmla="*/ 0 60000 65536"/>
                  <a:gd name="T11" fmla="*/ 0 60000 65536"/>
                  <a:gd name="T12" fmla="*/ 0 w 21497"/>
                  <a:gd name="T13" fmla="*/ 0 h 21544"/>
                  <a:gd name="T14" fmla="*/ 21497 w 21497"/>
                  <a:gd name="T15" fmla="*/ 21544 h 21544"/>
                </a:gdLst>
                <a:ahLst/>
                <a:cxnLst>
                  <a:cxn ang="T8">
                    <a:pos x="T0" y="T1"/>
                  </a:cxn>
                  <a:cxn ang="T9">
                    <a:pos x="T2" y="T3"/>
                  </a:cxn>
                  <a:cxn ang="T10">
                    <a:pos x="T4" y="T5"/>
                  </a:cxn>
                  <a:cxn ang="T11">
                    <a:pos x="T6" y="T7"/>
                  </a:cxn>
                </a:cxnLst>
                <a:rect l="T12" t="T13" r="T14" b="T15"/>
                <a:pathLst>
                  <a:path w="21497" h="21544">
                    <a:moveTo>
                      <a:pt x="357" y="9006"/>
                    </a:moveTo>
                    <a:cubicBezTo>
                      <a:pt x="57" y="8710"/>
                      <a:pt x="-52" y="8437"/>
                      <a:pt x="22" y="8189"/>
                    </a:cubicBezTo>
                    <a:cubicBezTo>
                      <a:pt x="100" y="7941"/>
                      <a:pt x="330" y="7789"/>
                      <a:pt x="716" y="7738"/>
                    </a:cubicBezTo>
                    <a:lnTo>
                      <a:pt x="7205" y="6739"/>
                    </a:lnTo>
                    <a:lnTo>
                      <a:pt x="10113" y="551"/>
                    </a:lnTo>
                    <a:cubicBezTo>
                      <a:pt x="10284" y="183"/>
                      <a:pt x="10496" y="0"/>
                      <a:pt x="10742" y="0"/>
                    </a:cubicBezTo>
                    <a:cubicBezTo>
                      <a:pt x="10989" y="0"/>
                      <a:pt x="11203" y="180"/>
                      <a:pt x="11382" y="551"/>
                    </a:cubicBezTo>
                    <a:lnTo>
                      <a:pt x="14293" y="6739"/>
                    </a:lnTo>
                    <a:lnTo>
                      <a:pt x="20779" y="7738"/>
                    </a:lnTo>
                    <a:cubicBezTo>
                      <a:pt x="21167" y="7789"/>
                      <a:pt x="21392" y="7941"/>
                      <a:pt x="21473" y="8189"/>
                    </a:cubicBezTo>
                    <a:cubicBezTo>
                      <a:pt x="21547" y="8437"/>
                      <a:pt x="21448" y="8710"/>
                      <a:pt x="21178" y="9006"/>
                    </a:cubicBezTo>
                    <a:lnTo>
                      <a:pt x="16473" y="13804"/>
                    </a:lnTo>
                    <a:lnTo>
                      <a:pt x="17574" y="20597"/>
                    </a:lnTo>
                    <a:cubicBezTo>
                      <a:pt x="17643" y="21005"/>
                      <a:pt x="17576" y="21281"/>
                      <a:pt x="17375" y="21442"/>
                    </a:cubicBezTo>
                    <a:cubicBezTo>
                      <a:pt x="17177" y="21599"/>
                      <a:pt x="16899" y="21574"/>
                      <a:pt x="16548" y="21369"/>
                    </a:cubicBezTo>
                    <a:lnTo>
                      <a:pt x="10753" y="18172"/>
                    </a:lnTo>
                    <a:lnTo>
                      <a:pt x="4947" y="21369"/>
                    </a:lnTo>
                    <a:cubicBezTo>
                      <a:pt x="4596" y="21574"/>
                      <a:pt x="4321" y="21599"/>
                      <a:pt x="4120" y="21442"/>
                    </a:cubicBezTo>
                    <a:cubicBezTo>
                      <a:pt x="3919" y="21281"/>
                      <a:pt x="3849" y="21002"/>
                      <a:pt x="3922" y="20597"/>
                    </a:cubicBezTo>
                    <a:lnTo>
                      <a:pt x="5022" y="13804"/>
                    </a:lnTo>
                    <a:lnTo>
                      <a:pt x="357" y="9006"/>
                    </a:lnTo>
                    <a:close/>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17" name="椭圆 16"/>
              <p:cNvSpPr/>
              <p:nvPr/>
            </p:nvSpPr>
            <p:spPr>
              <a:xfrm>
                <a:off x="16493" y="3839"/>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9" name="椭圆 18"/>
          <p:cNvSpPr/>
          <p:nvPr/>
        </p:nvSpPr>
        <p:spPr>
          <a:xfrm>
            <a:off x="6247765" y="2106930"/>
            <a:ext cx="480695" cy="480695"/>
          </a:xfrm>
          <a:prstGeom prst="ellipse">
            <a:avLst/>
          </a:prstGeom>
          <a:solidFill>
            <a:srgbClr val="B1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rcRect l="21875" r="21875"/>
          <a:stretch>
            <a:fillRect/>
          </a:stretch>
        </p:blipFill>
        <p:spPr>
          <a:xfrm>
            <a:off x="4948555" y="1991995"/>
            <a:ext cx="1779905" cy="1779905"/>
          </a:xfrm>
          <a:custGeom>
            <a:avLst/>
            <a:gdLst/>
            <a:ahLst/>
            <a:cxnLst>
              <a:cxn ang="3">
                <a:pos x="hc" y="t"/>
              </a:cxn>
              <a:cxn ang="cd2">
                <a:pos x="l" y="vc"/>
              </a:cxn>
              <a:cxn ang="cd4">
                <a:pos x="hc" y="b"/>
              </a:cxn>
              <a:cxn ang="0">
                <a:pos x="r" y="vc"/>
              </a:cxn>
            </a:cxnLst>
            <a:rect l="l" t="t" r="r" b="b"/>
            <a:pathLst>
              <a:path w="2803" h="2803">
                <a:moveTo>
                  <a:pt x="1402" y="0"/>
                </a:moveTo>
                <a:cubicBezTo>
                  <a:pt x="2176" y="0"/>
                  <a:pt x="2803" y="627"/>
                  <a:pt x="2803" y="1402"/>
                </a:cubicBezTo>
                <a:cubicBezTo>
                  <a:pt x="2803" y="2176"/>
                  <a:pt x="2176" y="2803"/>
                  <a:pt x="1402" y="2803"/>
                </a:cubicBezTo>
                <a:cubicBezTo>
                  <a:pt x="627" y="2803"/>
                  <a:pt x="0" y="2176"/>
                  <a:pt x="0" y="1402"/>
                </a:cubicBezTo>
                <a:cubicBezTo>
                  <a:pt x="0" y="627"/>
                  <a:pt x="627" y="0"/>
                  <a:pt x="1402" y="0"/>
                </a:cubicBezTo>
                <a:close/>
              </a:path>
            </a:pathLst>
          </a:custGeom>
        </p:spPr>
      </p:pic>
      <p:sp>
        <p:nvSpPr>
          <p:cNvPr id="21" name="椭圆 20"/>
          <p:cNvSpPr/>
          <p:nvPr/>
        </p:nvSpPr>
        <p:spPr>
          <a:xfrm>
            <a:off x="5005070" y="3519170"/>
            <a:ext cx="107950" cy="107950"/>
          </a:xfrm>
          <a:prstGeom prst="ellipse">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804410" y="4260850"/>
            <a:ext cx="2564130" cy="1814195"/>
            <a:chOff x="7566" y="6854"/>
            <a:chExt cx="4038" cy="2857"/>
          </a:xfrm>
        </p:grpSpPr>
        <p:sp>
          <p:nvSpPr>
            <p:cNvPr id="23" name="文本框 2"/>
            <p:cNvSpPr txBox="1"/>
            <p:nvPr/>
          </p:nvSpPr>
          <p:spPr>
            <a:xfrm>
              <a:off x="7793" y="7590"/>
              <a:ext cx="3629" cy="2121"/>
            </a:xfrm>
            <a:prstGeom prst="rect">
              <a:avLst/>
            </a:prstGeom>
            <a:noFill/>
            <a:ln w="9525">
              <a:noFill/>
            </a:ln>
          </p:spPr>
          <p:txBody>
            <a:bodyPr wrap="square" lIns="0" rIns="0">
              <a:spAutoFit/>
            </a:bodyPr>
            <a:lstStyle/>
            <a:p>
              <a:pPr indent="383540" fontAlgn="auto">
                <a:lnSpc>
                  <a:spcPct val="15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开展党史学习教育既是“不忘初心、牢记使命”主题教育的赓续，也是党员干部加强党性修养的一门必修课。</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sp>
          <p:nvSpPr>
            <p:cNvPr id="24" name="文本框 2"/>
            <p:cNvSpPr txBox="1"/>
            <p:nvPr/>
          </p:nvSpPr>
          <p:spPr>
            <a:xfrm>
              <a:off x="7566" y="6854"/>
              <a:ext cx="4038" cy="784"/>
            </a:xfrm>
            <a:prstGeom prst="rect">
              <a:avLst/>
            </a:prstGeom>
            <a:noFill/>
            <a:ln w="9525">
              <a:noFill/>
            </a:ln>
          </p:spPr>
          <p:txBody>
            <a:bodyPr wrap="square" lIns="0" rIns="0">
              <a:spAutoFit/>
            </a:bodyPr>
            <a:lstStyle/>
            <a:p>
              <a:pPr indent="383540" algn="ctr" fontAlgn="auto">
                <a:lnSpc>
                  <a:spcPct val="120000"/>
                </a:lnSpc>
              </a:pPr>
              <a:r>
                <a:rPr lang="zh-CN" altLang="en-US" sz="2400" spc="11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坚定信仰信念</a:t>
              </a:r>
              <a:endParaRPr lang="zh-CN" altLang="en-US" sz="2400" spc="11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nvGrpSpPr>
            <p:cNvPr id="25" name="组合 24"/>
            <p:cNvGrpSpPr/>
            <p:nvPr/>
          </p:nvGrpSpPr>
          <p:grpSpPr>
            <a:xfrm>
              <a:off x="7793" y="7088"/>
              <a:ext cx="397" cy="397"/>
              <a:chOff x="10493" y="3839"/>
              <a:chExt cx="510" cy="510"/>
            </a:xfrm>
          </p:grpSpPr>
          <p:sp>
            <p:nvSpPr>
              <p:cNvPr id="26" name="AutoShape 92"/>
              <p:cNvSpPr>
                <a:spLocks noChangeAspect="1" noChangeArrowheads="1"/>
              </p:cNvSpPr>
              <p:nvPr/>
            </p:nvSpPr>
            <p:spPr bwMode="auto">
              <a:xfrm>
                <a:off x="10584" y="3957"/>
                <a:ext cx="304" cy="255"/>
              </a:xfrm>
              <a:custGeom>
                <a:avLst/>
                <a:gdLst>
                  <a:gd name="T0" fmla="*/ 2356879 w 21600"/>
                  <a:gd name="T1" fmla="*/ 1646502 h 21600"/>
                  <a:gd name="T2" fmla="*/ 2356879 w 21600"/>
                  <a:gd name="T3" fmla="*/ 1646502 h 21600"/>
                  <a:gd name="T4" fmla="*/ 2356879 w 21600"/>
                  <a:gd name="T5" fmla="*/ 1646502 h 21600"/>
                  <a:gd name="T6" fmla="*/ 2356879 w 21600"/>
                  <a:gd name="T7" fmla="*/ 164650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4287" y="12517"/>
                    </a:moveTo>
                    <a:cubicBezTo>
                      <a:pt x="14687" y="12517"/>
                      <a:pt x="15037" y="12647"/>
                      <a:pt x="15346" y="12910"/>
                    </a:cubicBezTo>
                    <a:lnTo>
                      <a:pt x="20700" y="17164"/>
                    </a:lnTo>
                    <a:cubicBezTo>
                      <a:pt x="20976" y="17407"/>
                      <a:pt x="21197" y="17703"/>
                      <a:pt x="21357" y="18051"/>
                    </a:cubicBezTo>
                    <a:cubicBezTo>
                      <a:pt x="21517" y="18398"/>
                      <a:pt x="21599" y="18779"/>
                      <a:pt x="21599" y="19191"/>
                    </a:cubicBezTo>
                    <a:cubicBezTo>
                      <a:pt x="21599" y="19860"/>
                      <a:pt x="21402" y="20428"/>
                      <a:pt x="21006" y="20896"/>
                    </a:cubicBezTo>
                    <a:cubicBezTo>
                      <a:pt x="20613" y="21365"/>
                      <a:pt x="20143" y="21599"/>
                      <a:pt x="19594" y="21599"/>
                    </a:cubicBezTo>
                    <a:cubicBezTo>
                      <a:pt x="19182" y="21599"/>
                      <a:pt x="18810" y="21458"/>
                      <a:pt x="18478" y="21179"/>
                    </a:cubicBezTo>
                    <a:lnTo>
                      <a:pt x="13128" y="16924"/>
                    </a:lnTo>
                    <a:cubicBezTo>
                      <a:pt x="12599" y="16498"/>
                      <a:pt x="12319" y="15908"/>
                      <a:pt x="12281" y="15154"/>
                    </a:cubicBezTo>
                    <a:lnTo>
                      <a:pt x="9713" y="13096"/>
                    </a:lnTo>
                    <a:lnTo>
                      <a:pt x="8518" y="15233"/>
                    </a:lnTo>
                    <a:cubicBezTo>
                      <a:pt x="8412" y="15411"/>
                      <a:pt x="8273" y="15504"/>
                      <a:pt x="8101" y="15504"/>
                    </a:cubicBezTo>
                    <a:cubicBezTo>
                      <a:pt x="7995" y="15504"/>
                      <a:pt x="7901" y="15468"/>
                      <a:pt x="7819" y="15397"/>
                    </a:cubicBezTo>
                    <a:cubicBezTo>
                      <a:pt x="8233" y="15747"/>
                      <a:pt x="8445" y="16199"/>
                      <a:pt x="8452" y="16746"/>
                    </a:cubicBezTo>
                    <a:cubicBezTo>
                      <a:pt x="8452" y="16972"/>
                      <a:pt x="8412" y="17187"/>
                      <a:pt x="8334" y="17390"/>
                    </a:cubicBezTo>
                    <a:cubicBezTo>
                      <a:pt x="8254" y="17591"/>
                      <a:pt x="8150" y="17777"/>
                      <a:pt x="8016" y="17944"/>
                    </a:cubicBezTo>
                    <a:cubicBezTo>
                      <a:pt x="7884" y="18107"/>
                      <a:pt x="7736" y="18240"/>
                      <a:pt x="7567" y="18342"/>
                    </a:cubicBezTo>
                    <a:cubicBezTo>
                      <a:pt x="7395" y="18440"/>
                      <a:pt x="7221" y="18488"/>
                      <a:pt x="7042" y="18488"/>
                    </a:cubicBezTo>
                    <a:cubicBezTo>
                      <a:pt x="6781" y="18488"/>
                      <a:pt x="6545" y="18409"/>
                      <a:pt x="6343" y="18246"/>
                    </a:cubicBezTo>
                    <a:lnTo>
                      <a:pt x="550" y="13627"/>
                    </a:lnTo>
                    <a:cubicBezTo>
                      <a:pt x="183" y="13328"/>
                      <a:pt x="0" y="12915"/>
                      <a:pt x="0" y="12379"/>
                    </a:cubicBezTo>
                    <a:cubicBezTo>
                      <a:pt x="0" y="11939"/>
                      <a:pt x="136" y="11529"/>
                      <a:pt x="416" y="11151"/>
                    </a:cubicBezTo>
                    <a:cubicBezTo>
                      <a:pt x="694" y="10773"/>
                      <a:pt x="1023" y="10581"/>
                      <a:pt x="1407" y="10581"/>
                    </a:cubicBezTo>
                    <a:cubicBezTo>
                      <a:pt x="1673" y="10581"/>
                      <a:pt x="1925" y="10682"/>
                      <a:pt x="2174" y="10880"/>
                    </a:cubicBezTo>
                    <a:cubicBezTo>
                      <a:pt x="2024" y="10756"/>
                      <a:pt x="1944" y="10586"/>
                      <a:pt x="1939" y="10380"/>
                    </a:cubicBezTo>
                    <a:cubicBezTo>
                      <a:pt x="1939" y="10310"/>
                      <a:pt x="1967" y="10202"/>
                      <a:pt x="2026" y="10058"/>
                    </a:cubicBezTo>
                    <a:lnTo>
                      <a:pt x="5792" y="3271"/>
                    </a:lnTo>
                    <a:cubicBezTo>
                      <a:pt x="5898" y="3094"/>
                      <a:pt x="6034" y="2998"/>
                      <a:pt x="6209" y="2989"/>
                    </a:cubicBezTo>
                    <a:cubicBezTo>
                      <a:pt x="6329" y="2989"/>
                      <a:pt x="6418" y="3029"/>
                      <a:pt x="6479" y="3111"/>
                    </a:cubicBezTo>
                    <a:cubicBezTo>
                      <a:pt x="6293" y="2947"/>
                      <a:pt x="6140" y="2755"/>
                      <a:pt x="6027" y="2529"/>
                    </a:cubicBezTo>
                    <a:cubicBezTo>
                      <a:pt x="5914" y="2303"/>
                      <a:pt x="5860" y="2052"/>
                      <a:pt x="5860" y="1770"/>
                    </a:cubicBezTo>
                    <a:cubicBezTo>
                      <a:pt x="5860" y="1329"/>
                      <a:pt x="6001" y="926"/>
                      <a:pt x="6289" y="556"/>
                    </a:cubicBezTo>
                    <a:cubicBezTo>
                      <a:pt x="6573" y="189"/>
                      <a:pt x="6898" y="0"/>
                      <a:pt x="7268" y="0"/>
                    </a:cubicBezTo>
                    <a:cubicBezTo>
                      <a:pt x="7515" y="0"/>
                      <a:pt x="7750" y="90"/>
                      <a:pt x="7964" y="259"/>
                    </a:cubicBezTo>
                    <a:lnTo>
                      <a:pt x="13757" y="4881"/>
                    </a:lnTo>
                    <a:cubicBezTo>
                      <a:pt x="13931" y="5025"/>
                      <a:pt x="14065" y="5205"/>
                      <a:pt x="14162" y="5426"/>
                    </a:cubicBezTo>
                    <a:cubicBezTo>
                      <a:pt x="14258" y="5646"/>
                      <a:pt x="14310" y="5889"/>
                      <a:pt x="14310" y="6151"/>
                    </a:cubicBezTo>
                    <a:cubicBezTo>
                      <a:pt x="14310" y="6374"/>
                      <a:pt x="14270" y="6594"/>
                      <a:pt x="14190" y="6806"/>
                    </a:cubicBezTo>
                    <a:cubicBezTo>
                      <a:pt x="14112" y="7021"/>
                      <a:pt x="14014" y="7204"/>
                      <a:pt x="13891" y="7368"/>
                    </a:cubicBezTo>
                    <a:cubicBezTo>
                      <a:pt x="13771" y="7529"/>
                      <a:pt x="13623" y="7662"/>
                      <a:pt x="13442" y="7763"/>
                    </a:cubicBezTo>
                    <a:cubicBezTo>
                      <a:pt x="13260" y="7871"/>
                      <a:pt x="13081" y="7921"/>
                      <a:pt x="12900" y="7921"/>
                    </a:cubicBezTo>
                    <a:cubicBezTo>
                      <a:pt x="12655" y="7921"/>
                      <a:pt x="12397" y="7820"/>
                      <a:pt x="12135" y="7611"/>
                    </a:cubicBezTo>
                    <a:cubicBezTo>
                      <a:pt x="12284" y="7738"/>
                      <a:pt x="12366" y="7902"/>
                      <a:pt x="12373" y="8111"/>
                    </a:cubicBezTo>
                    <a:cubicBezTo>
                      <a:pt x="12373" y="8238"/>
                      <a:pt x="12342" y="8348"/>
                      <a:pt x="12281" y="8449"/>
                    </a:cubicBezTo>
                    <a:lnTo>
                      <a:pt x="11100" y="10581"/>
                    </a:lnTo>
                    <a:lnTo>
                      <a:pt x="13656" y="12625"/>
                    </a:lnTo>
                    <a:cubicBezTo>
                      <a:pt x="13762" y="12588"/>
                      <a:pt x="13865" y="12563"/>
                      <a:pt x="13971" y="12546"/>
                    </a:cubicBezTo>
                    <a:cubicBezTo>
                      <a:pt x="14077" y="12526"/>
                      <a:pt x="14183" y="12517"/>
                      <a:pt x="14287" y="12517"/>
                    </a:cubicBezTo>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27" name="椭圆 26"/>
              <p:cNvSpPr/>
              <p:nvPr/>
            </p:nvSpPr>
            <p:spPr>
              <a:xfrm>
                <a:off x="10493" y="3839"/>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椭圆 28"/>
          <p:cNvSpPr/>
          <p:nvPr/>
        </p:nvSpPr>
        <p:spPr>
          <a:xfrm>
            <a:off x="9954260" y="2106930"/>
            <a:ext cx="480695" cy="480695"/>
          </a:xfrm>
          <a:prstGeom prst="ellipse">
            <a:avLst/>
          </a:prstGeom>
          <a:solidFill>
            <a:srgbClr val="B1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4">
            <a:extLst>
              <a:ext uri="{28A0092B-C50C-407E-A947-70E740481C1C}">
                <a14:useLocalDpi xmlns:a14="http://schemas.microsoft.com/office/drawing/2010/main" val="0"/>
              </a:ext>
            </a:extLst>
          </a:blip>
          <a:srcRect l="21875" r="21875"/>
          <a:stretch>
            <a:fillRect/>
          </a:stretch>
        </p:blipFill>
        <p:spPr>
          <a:xfrm>
            <a:off x="8655050" y="1991995"/>
            <a:ext cx="1779905" cy="1779905"/>
          </a:xfrm>
          <a:custGeom>
            <a:avLst/>
            <a:gdLst/>
            <a:ahLst/>
            <a:cxnLst>
              <a:cxn ang="3">
                <a:pos x="hc" y="t"/>
              </a:cxn>
              <a:cxn ang="cd2">
                <a:pos x="l" y="vc"/>
              </a:cxn>
              <a:cxn ang="cd4">
                <a:pos x="hc" y="b"/>
              </a:cxn>
              <a:cxn ang="0">
                <a:pos x="r" y="vc"/>
              </a:cxn>
            </a:cxnLst>
            <a:rect l="l" t="t" r="r" b="b"/>
            <a:pathLst>
              <a:path w="2803" h="2803">
                <a:moveTo>
                  <a:pt x="1402" y="0"/>
                </a:moveTo>
                <a:cubicBezTo>
                  <a:pt x="2176" y="0"/>
                  <a:pt x="2803" y="627"/>
                  <a:pt x="2803" y="1402"/>
                </a:cubicBezTo>
                <a:cubicBezTo>
                  <a:pt x="2803" y="2176"/>
                  <a:pt x="2176" y="2803"/>
                  <a:pt x="1402" y="2803"/>
                </a:cubicBezTo>
                <a:cubicBezTo>
                  <a:pt x="627" y="2803"/>
                  <a:pt x="0" y="2176"/>
                  <a:pt x="0" y="1402"/>
                </a:cubicBezTo>
                <a:cubicBezTo>
                  <a:pt x="0" y="627"/>
                  <a:pt x="627" y="0"/>
                  <a:pt x="1402" y="0"/>
                </a:cubicBezTo>
                <a:close/>
              </a:path>
            </a:pathLst>
          </a:custGeom>
        </p:spPr>
      </p:pic>
      <p:sp>
        <p:nvSpPr>
          <p:cNvPr id="31" name="椭圆 30"/>
          <p:cNvSpPr/>
          <p:nvPr/>
        </p:nvSpPr>
        <p:spPr>
          <a:xfrm>
            <a:off x="8711565" y="3519170"/>
            <a:ext cx="107950" cy="107950"/>
          </a:xfrm>
          <a:prstGeom prst="ellipse">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8604250" y="4260850"/>
            <a:ext cx="2458720" cy="1814195"/>
            <a:chOff x="13550" y="6854"/>
            <a:chExt cx="3872" cy="2857"/>
          </a:xfrm>
        </p:grpSpPr>
        <p:sp>
          <p:nvSpPr>
            <p:cNvPr id="33" name="文本框 2"/>
            <p:cNvSpPr txBox="1"/>
            <p:nvPr/>
          </p:nvSpPr>
          <p:spPr>
            <a:xfrm>
              <a:off x="13630" y="7590"/>
              <a:ext cx="3629" cy="2121"/>
            </a:xfrm>
            <a:prstGeom prst="rect">
              <a:avLst/>
            </a:prstGeom>
            <a:noFill/>
            <a:ln w="9525">
              <a:noFill/>
            </a:ln>
          </p:spPr>
          <p:txBody>
            <a:bodyPr wrap="square" lIns="0" rIns="0">
              <a:spAutoFit/>
            </a:bodyPr>
            <a:lstStyle/>
            <a:p>
              <a:pPr indent="383540" fontAlgn="auto">
                <a:lnSpc>
                  <a:spcPct val="15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开展党史学习教育既是“不忘初心、牢记使命”主题教育的赓续，也是党员干部加强党性修养的一门必修课。</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sp>
          <p:nvSpPr>
            <p:cNvPr id="34" name="文本框 2"/>
            <p:cNvSpPr txBox="1"/>
            <p:nvPr/>
          </p:nvSpPr>
          <p:spPr>
            <a:xfrm>
              <a:off x="13550" y="6854"/>
              <a:ext cx="3872" cy="784"/>
            </a:xfrm>
            <a:prstGeom prst="rect">
              <a:avLst/>
            </a:prstGeom>
            <a:noFill/>
            <a:ln w="9525">
              <a:noFill/>
            </a:ln>
          </p:spPr>
          <p:txBody>
            <a:bodyPr wrap="square" lIns="0" rIns="0">
              <a:spAutoFit/>
            </a:bodyPr>
            <a:lstStyle/>
            <a:p>
              <a:pPr indent="383540" algn="ctr" fontAlgn="auto">
                <a:lnSpc>
                  <a:spcPct val="120000"/>
                </a:lnSpc>
              </a:pPr>
              <a:r>
                <a:rPr lang="zh-CN" altLang="en-US" sz="2400" spc="11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推进自我革命</a:t>
              </a:r>
              <a:endParaRPr lang="zh-CN" altLang="en-US" sz="2400" spc="11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nvGrpSpPr>
            <p:cNvPr id="35" name="组合 34"/>
            <p:cNvGrpSpPr/>
            <p:nvPr/>
          </p:nvGrpSpPr>
          <p:grpSpPr>
            <a:xfrm>
              <a:off x="13630" y="7088"/>
              <a:ext cx="397" cy="397"/>
              <a:chOff x="3293" y="3839"/>
              <a:chExt cx="510" cy="510"/>
            </a:xfrm>
          </p:grpSpPr>
          <p:sp>
            <p:nvSpPr>
              <p:cNvPr id="36" name="AutoShape 51"/>
              <p:cNvSpPr>
                <a:spLocks noChangeArrowheads="1"/>
              </p:cNvSpPr>
              <p:nvPr/>
            </p:nvSpPr>
            <p:spPr bwMode="auto">
              <a:xfrm>
                <a:off x="3420" y="3969"/>
                <a:ext cx="256" cy="250"/>
              </a:xfrm>
              <a:custGeom>
                <a:avLst/>
                <a:gdLst>
                  <a:gd name="T0" fmla="*/ 1438078 w 21597"/>
                  <a:gd name="T1" fmla="*/ 1347817 h 21600"/>
                  <a:gd name="T2" fmla="*/ 1438078 w 21597"/>
                  <a:gd name="T3" fmla="*/ 1347817 h 21600"/>
                  <a:gd name="T4" fmla="*/ 1438078 w 21597"/>
                  <a:gd name="T5" fmla="*/ 1347817 h 21600"/>
                  <a:gd name="T6" fmla="*/ 1438078 w 21597"/>
                  <a:gd name="T7" fmla="*/ 1347817 h 21600"/>
                  <a:gd name="T8" fmla="*/ 0 60000 65536"/>
                  <a:gd name="T9" fmla="*/ 0 60000 65536"/>
                  <a:gd name="T10" fmla="*/ 0 60000 65536"/>
                  <a:gd name="T11" fmla="*/ 0 60000 65536"/>
                  <a:gd name="T12" fmla="*/ 0 w 21597"/>
                  <a:gd name="T13" fmla="*/ 0 h 21600"/>
                  <a:gd name="T14" fmla="*/ 21597 w 21597"/>
                  <a:gd name="T15" fmla="*/ 21600 h 21600"/>
                </a:gdLst>
                <a:ahLst/>
                <a:cxnLst>
                  <a:cxn ang="T8">
                    <a:pos x="T0" y="T1"/>
                  </a:cxn>
                  <a:cxn ang="T9">
                    <a:pos x="T2" y="T3"/>
                  </a:cxn>
                  <a:cxn ang="T10">
                    <a:pos x="T4" y="T5"/>
                  </a:cxn>
                  <a:cxn ang="T11">
                    <a:pos x="T6" y="T7"/>
                  </a:cxn>
                </a:cxnLst>
                <a:rect l="T12" t="T13" r="T14" b="T15"/>
                <a:pathLst>
                  <a:path w="21597" h="21600">
                    <a:moveTo>
                      <a:pt x="3919" y="21599"/>
                    </a:moveTo>
                    <a:cubicBezTo>
                      <a:pt x="3385" y="21599"/>
                      <a:pt x="2878" y="21485"/>
                      <a:pt x="2408" y="21256"/>
                    </a:cubicBezTo>
                    <a:cubicBezTo>
                      <a:pt x="1933" y="21027"/>
                      <a:pt x="1519" y="20715"/>
                      <a:pt x="1164" y="20319"/>
                    </a:cubicBezTo>
                    <a:cubicBezTo>
                      <a:pt x="801" y="19928"/>
                      <a:pt x="520" y="19470"/>
                      <a:pt x="312" y="18947"/>
                    </a:cubicBezTo>
                    <a:cubicBezTo>
                      <a:pt x="101" y="18430"/>
                      <a:pt x="0" y="17872"/>
                      <a:pt x="0" y="17281"/>
                    </a:cubicBezTo>
                    <a:lnTo>
                      <a:pt x="0" y="4318"/>
                    </a:lnTo>
                    <a:cubicBezTo>
                      <a:pt x="0" y="3727"/>
                      <a:pt x="101" y="3169"/>
                      <a:pt x="312" y="2652"/>
                    </a:cubicBezTo>
                    <a:cubicBezTo>
                      <a:pt x="520" y="2129"/>
                      <a:pt x="803" y="1674"/>
                      <a:pt x="1164" y="1280"/>
                    </a:cubicBezTo>
                    <a:cubicBezTo>
                      <a:pt x="1519" y="887"/>
                      <a:pt x="1933" y="575"/>
                      <a:pt x="2408" y="343"/>
                    </a:cubicBezTo>
                    <a:cubicBezTo>
                      <a:pt x="2881" y="114"/>
                      <a:pt x="3385" y="0"/>
                      <a:pt x="3919" y="0"/>
                    </a:cubicBezTo>
                    <a:lnTo>
                      <a:pt x="9813" y="0"/>
                    </a:lnTo>
                    <a:lnTo>
                      <a:pt x="9813" y="2714"/>
                    </a:lnTo>
                    <a:lnTo>
                      <a:pt x="3919" y="2714"/>
                    </a:lnTo>
                    <a:cubicBezTo>
                      <a:pt x="3522" y="2714"/>
                      <a:pt x="3177" y="2872"/>
                      <a:pt x="2891" y="3184"/>
                    </a:cubicBezTo>
                    <a:cubicBezTo>
                      <a:pt x="2608" y="3501"/>
                      <a:pt x="2464" y="3877"/>
                      <a:pt x="2464" y="4318"/>
                    </a:cubicBezTo>
                    <a:lnTo>
                      <a:pt x="2464" y="17281"/>
                    </a:lnTo>
                    <a:cubicBezTo>
                      <a:pt x="2464" y="17725"/>
                      <a:pt x="2608" y="18101"/>
                      <a:pt x="2891" y="18415"/>
                    </a:cubicBezTo>
                    <a:cubicBezTo>
                      <a:pt x="3174" y="18729"/>
                      <a:pt x="3519" y="18885"/>
                      <a:pt x="3919" y="18885"/>
                    </a:cubicBezTo>
                    <a:lnTo>
                      <a:pt x="9813" y="18885"/>
                    </a:lnTo>
                    <a:lnTo>
                      <a:pt x="9813" y="21599"/>
                    </a:lnTo>
                    <a:lnTo>
                      <a:pt x="3919" y="21599"/>
                    </a:lnTo>
                    <a:close/>
                    <a:moveTo>
                      <a:pt x="21359" y="10199"/>
                    </a:moveTo>
                    <a:cubicBezTo>
                      <a:pt x="21514" y="10369"/>
                      <a:pt x="21591" y="10572"/>
                      <a:pt x="21597" y="10819"/>
                    </a:cubicBezTo>
                    <a:cubicBezTo>
                      <a:pt x="21600" y="11059"/>
                      <a:pt x="21522" y="11256"/>
                      <a:pt x="21359" y="11406"/>
                    </a:cubicBezTo>
                    <a:lnTo>
                      <a:pt x="14294" y="19185"/>
                    </a:lnTo>
                    <a:cubicBezTo>
                      <a:pt x="14136" y="19352"/>
                      <a:pt x="13954" y="19437"/>
                      <a:pt x="13741" y="19437"/>
                    </a:cubicBezTo>
                    <a:cubicBezTo>
                      <a:pt x="13658" y="19437"/>
                      <a:pt x="13565" y="19420"/>
                      <a:pt x="13460" y="19382"/>
                    </a:cubicBezTo>
                    <a:cubicBezTo>
                      <a:pt x="13129" y="19232"/>
                      <a:pt x="12961" y="18964"/>
                      <a:pt x="12961" y="18583"/>
                    </a:cubicBezTo>
                    <a:lnTo>
                      <a:pt x="12961" y="14488"/>
                    </a:lnTo>
                    <a:lnTo>
                      <a:pt x="7490" y="14488"/>
                    </a:lnTo>
                    <a:cubicBezTo>
                      <a:pt x="7209" y="14488"/>
                      <a:pt x="6974" y="14382"/>
                      <a:pt x="6779" y="14173"/>
                    </a:cubicBezTo>
                    <a:cubicBezTo>
                      <a:pt x="6590" y="13959"/>
                      <a:pt x="6494" y="13697"/>
                      <a:pt x="6494" y="13389"/>
                    </a:cubicBezTo>
                    <a:lnTo>
                      <a:pt x="6494" y="8216"/>
                    </a:lnTo>
                    <a:cubicBezTo>
                      <a:pt x="6494" y="7910"/>
                      <a:pt x="6590" y="7655"/>
                      <a:pt x="6779" y="7446"/>
                    </a:cubicBezTo>
                    <a:cubicBezTo>
                      <a:pt x="6972" y="7246"/>
                      <a:pt x="7207" y="7147"/>
                      <a:pt x="7490" y="7147"/>
                    </a:cubicBezTo>
                    <a:lnTo>
                      <a:pt x="12961" y="7147"/>
                    </a:lnTo>
                    <a:lnTo>
                      <a:pt x="12961" y="3028"/>
                    </a:lnTo>
                    <a:cubicBezTo>
                      <a:pt x="12961" y="2643"/>
                      <a:pt x="13127" y="2376"/>
                      <a:pt x="13460" y="2223"/>
                    </a:cubicBezTo>
                    <a:cubicBezTo>
                      <a:pt x="13794" y="2091"/>
                      <a:pt x="14072" y="2162"/>
                      <a:pt x="14294" y="2423"/>
                    </a:cubicBezTo>
                    <a:lnTo>
                      <a:pt x="21359" y="10199"/>
                    </a:lnTo>
                    <a:close/>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37" name="椭圆 36"/>
              <p:cNvSpPr/>
              <p:nvPr/>
            </p:nvSpPr>
            <p:spPr>
              <a:xfrm>
                <a:off x="3293" y="3839"/>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文本框 37"/>
          <p:cNvSpPr txBox="1"/>
          <p:nvPr/>
        </p:nvSpPr>
        <p:spPr>
          <a:xfrm>
            <a:off x="446158" y="253424"/>
            <a:ext cx="1697901" cy="584775"/>
          </a:xfrm>
          <a:prstGeom prst="rect">
            <a:avLst/>
          </a:prstGeom>
          <a:noFill/>
        </p:spPr>
        <p:txBody>
          <a:bodyPr wrap="none" rtlCol="0">
            <a:spAutoFit/>
          </a:bodyPr>
          <a:lstStyle/>
          <a:p>
            <a:r>
              <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rPr>
              <a:t>工作内容</a:t>
            </a:r>
            <a:endPar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endParaRPr>
          </a:p>
        </p:txBody>
      </p:sp>
      <p:cxnSp>
        <p:nvCxnSpPr>
          <p:cNvPr id="39" name="直接连接符 38"/>
          <p:cNvCxnSpPr/>
          <p:nvPr/>
        </p:nvCxnSpPr>
        <p:spPr>
          <a:xfrm flipH="1">
            <a:off x="584200" y="838199"/>
            <a:ext cx="1388533" cy="0"/>
          </a:xfrm>
          <a:prstGeom prst="line">
            <a:avLst/>
          </a:prstGeom>
          <a:ln w="4445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0" y="0"/>
            <a:ext cx="439420" cy="93980"/>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3" y="-5275"/>
            <a:ext cx="2586476" cy="3855256"/>
          </a:xfrm>
          <a:prstGeom prst="rect">
            <a:avLst/>
          </a:prstGeom>
          <a:solidFill>
            <a:srgbClr val="A9232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党政素材 (388)"/>
          <p:cNvPicPr>
            <a:picLocks noChangeAspect="1"/>
          </p:cNvPicPr>
          <p:nvPr/>
        </p:nvPicPr>
        <p:blipFill>
          <a:blip r:embed="rId1">
            <a:lum bright="100000"/>
          </a:blip>
          <a:srcRect r="64586"/>
          <a:stretch>
            <a:fillRect/>
          </a:stretch>
        </p:blipFill>
        <p:spPr>
          <a:xfrm>
            <a:off x="-2223" y="771740"/>
            <a:ext cx="1485265" cy="2925784"/>
          </a:xfrm>
          <a:custGeom>
            <a:avLst/>
            <a:gdLst/>
            <a:ahLst/>
            <a:cxnLst>
              <a:cxn ang="3">
                <a:pos x="hc" y="t"/>
              </a:cxn>
              <a:cxn ang="cd2">
                <a:pos x="l" y="vc"/>
              </a:cxn>
              <a:cxn ang="cd4">
                <a:pos x="hc" y="b"/>
              </a:cxn>
              <a:cxn ang="0">
                <a:pos x="r" y="vc"/>
              </a:cxn>
            </a:cxnLst>
            <a:rect l="l" t="t" r="r" b="b"/>
            <a:pathLst>
              <a:path w="2434" h="4795">
                <a:moveTo>
                  <a:pt x="0" y="0"/>
                </a:moveTo>
                <a:lnTo>
                  <a:pt x="2434" y="0"/>
                </a:lnTo>
                <a:lnTo>
                  <a:pt x="2434" y="2480"/>
                </a:lnTo>
                <a:lnTo>
                  <a:pt x="1791" y="2480"/>
                </a:lnTo>
                <a:lnTo>
                  <a:pt x="1791" y="4795"/>
                </a:lnTo>
                <a:lnTo>
                  <a:pt x="0" y="4795"/>
                </a:lnTo>
                <a:lnTo>
                  <a:pt x="0" y="0"/>
                </a:lnTo>
                <a:close/>
              </a:path>
            </a:pathLst>
          </a:custGeom>
        </p:spPr>
      </p:pic>
      <p:grpSp>
        <p:nvGrpSpPr>
          <p:cNvPr id="18" name="组合 17"/>
          <p:cNvGrpSpPr/>
          <p:nvPr/>
        </p:nvGrpSpPr>
        <p:grpSpPr>
          <a:xfrm>
            <a:off x="1814300" y="4291001"/>
            <a:ext cx="9861763" cy="2232274"/>
            <a:chOff x="4570306" y="1808865"/>
            <a:chExt cx="9861763" cy="2232274"/>
          </a:xfrm>
        </p:grpSpPr>
        <p:sp>
          <p:nvSpPr>
            <p:cNvPr id="11" name="文本框 2"/>
            <p:cNvSpPr txBox="1"/>
            <p:nvPr/>
          </p:nvSpPr>
          <p:spPr>
            <a:xfrm>
              <a:off x="11933241" y="1808865"/>
              <a:ext cx="2498828" cy="498150"/>
            </a:xfrm>
            <a:prstGeom prst="rect">
              <a:avLst/>
            </a:prstGeom>
            <a:noFill/>
            <a:ln w="9525">
              <a:noFill/>
            </a:ln>
          </p:spPr>
          <p:txBody>
            <a:bodyPr wrap="square" lIns="0" rIns="0">
              <a:spAutoFit/>
            </a:bodyPr>
            <a:lstStyle/>
            <a:p>
              <a:pPr indent="383540" algn="ctr">
                <a:lnSpc>
                  <a:spcPct val="120000"/>
                </a:lnSpc>
              </a:pPr>
              <a:r>
                <a:rPr lang="zh-CN" altLang="en-US" sz="2400" spc="11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牢记</a:t>
              </a:r>
              <a:r>
                <a:rPr lang="zh-CN" altLang="en-US" sz="2400" spc="110" dirty="0">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初心使命</a:t>
              </a:r>
              <a:endParaRPr lang="zh-CN" altLang="en-US" sz="2400" spc="110" dirty="0">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nvGrpSpPr>
            <p:cNvPr id="17" name="组合 16"/>
            <p:cNvGrpSpPr/>
            <p:nvPr/>
          </p:nvGrpSpPr>
          <p:grpSpPr>
            <a:xfrm>
              <a:off x="4570306" y="2043429"/>
              <a:ext cx="9739170" cy="1997710"/>
              <a:chOff x="4570306" y="2043429"/>
              <a:chExt cx="9739170" cy="1997710"/>
            </a:xfrm>
          </p:grpSpPr>
          <p:cxnSp>
            <p:nvCxnSpPr>
              <p:cNvPr id="7" name="直接连接符 6"/>
              <p:cNvCxnSpPr/>
              <p:nvPr/>
            </p:nvCxnSpPr>
            <p:spPr>
              <a:xfrm flipV="1">
                <a:off x="5636683" y="2043429"/>
                <a:ext cx="0" cy="1997710"/>
              </a:xfrm>
              <a:prstGeom prst="line">
                <a:avLst/>
              </a:prstGeom>
              <a:ln w="9525">
                <a:solidFill>
                  <a:srgbClr val="B13939"/>
                </a:solidFill>
              </a:ln>
            </p:spPr>
            <p:style>
              <a:lnRef idx="1">
                <a:schemeClr val="accent1"/>
              </a:lnRef>
              <a:fillRef idx="0">
                <a:schemeClr val="accent1"/>
              </a:fillRef>
              <a:effectRef idx="0">
                <a:schemeClr val="accent1"/>
              </a:effectRef>
              <a:fontRef idx="minor">
                <a:schemeClr val="tx1"/>
              </a:fontRef>
            </p:style>
          </p:cxnSp>
          <p:sp>
            <p:nvSpPr>
              <p:cNvPr id="8" name="文本框 2"/>
              <p:cNvSpPr txBox="1"/>
              <p:nvPr/>
            </p:nvSpPr>
            <p:spPr>
              <a:xfrm>
                <a:off x="4570306" y="2285639"/>
                <a:ext cx="774315" cy="1513291"/>
              </a:xfrm>
              <a:prstGeom prst="rect">
                <a:avLst/>
              </a:prstGeom>
              <a:noFill/>
              <a:ln w="9525">
                <a:noFill/>
              </a:ln>
            </p:spPr>
            <p:txBody>
              <a:bodyPr vert="eaVert" wrap="square" lIns="90170">
                <a:spAutoFit/>
              </a:bodyPr>
              <a:lstStyle/>
              <a:p>
                <a:pPr algn="dist" fontAlgn="auto">
                  <a:lnSpc>
                    <a:spcPct val="120000"/>
                  </a:lnSpc>
                </a:pPr>
                <a:r>
                  <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sym typeface="宋体" panose="02010600030101010101" pitchFamily="2" charset="-122"/>
                  </a:rPr>
                  <a:t>主题一</a:t>
                </a:r>
                <a:endPar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sym typeface="宋体" panose="02010600030101010101" pitchFamily="2" charset="-122"/>
                </a:endParaRPr>
              </a:p>
            </p:txBody>
          </p:sp>
          <p:sp>
            <p:nvSpPr>
              <p:cNvPr id="10" name="文本框 2"/>
              <p:cNvSpPr txBox="1"/>
              <p:nvPr/>
            </p:nvSpPr>
            <p:spPr>
              <a:xfrm>
                <a:off x="5928746" y="2381494"/>
                <a:ext cx="8380730" cy="1320105"/>
              </a:xfrm>
              <a:prstGeom prst="rect">
                <a:avLst/>
              </a:prstGeom>
              <a:noFill/>
              <a:ln w="9525">
                <a:noFill/>
              </a:ln>
            </p:spPr>
            <p:txBody>
              <a:bodyPr wrap="square" lIns="0" rIns="0">
                <a:spAutoFit/>
              </a:bodyPr>
              <a:lstStyle/>
              <a:p>
                <a:pPr indent="383540">
                  <a:lnSpc>
                    <a:spcPct val="20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rPr>
                  <a:t>开展党史学习教育既是“不忘初心、牢记使命”主题教育的赓续，也是党员干部加强党性修养的一门必修课。</a:t>
                </a:r>
                <a:r>
                  <a:rPr lang="zh-CN" altLang="en-US" sz="1400" b="0" i="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rPr>
                  <a:t>通过全面把握党史学习教育的重点，将学史明理、学史增信、学史崇德、学史力行的目标要求贯穿始终，将党史学习教育作为每个党组织和每个党员政治生活中的一件大事</a:t>
                </a: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rPr>
                  <a:t>。</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endParaRPr>
              </a:p>
            </p:txBody>
          </p:sp>
        </p:grpSp>
        <p:pic>
          <p:nvPicPr>
            <p:cNvPr id="14" name="图片 13" descr="党政素材 (97)"/>
            <p:cNvPicPr>
              <a:picLocks noChangeAspect="1"/>
            </p:cNvPicPr>
            <p:nvPr/>
          </p:nvPicPr>
          <p:blipFill>
            <a:blip r:embed="rId2"/>
            <a:srcRect t="57487" r="62337"/>
            <a:stretch>
              <a:fillRect/>
            </a:stretch>
          </p:blipFill>
          <p:spPr>
            <a:xfrm flipH="1">
              <a:off x="11488950" y="1808865"/>
              <a:ext cx="779145" cy="385445"/>
            </a:xfrm>
            <a:prstGeom prst="rect">
              <a:avLst/>
            </a:prstGeom>
          </p:spPr>
        </p:pic>
      </p:grpSp>
      <p:pic>
        <p:nvPicPr>
          <p:cNvPr id="3" name="图片 2" descr="山上的建筑&#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810" y="1343847"/>
            <a:ext cx="4455348" cy="2506133"/>
          </a:xfrm>
          <a:prstGeom prst="rect">
            <a:avLst/>
          </a:prstGeom>
        </p:spPr>
      </p:pic>
      <p:pic>
        <p:nvPicPr>
          <p:cNvPr id="6" name="图片 5" descr="建筑的摆设布局&#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715" y="1343846"/>
            <a:ext cx="4455348" cy="2506133"/>
          </a:xfrm>
          <a:prstGeom prst="rect">
            <a:avLst/>
          </a:prstGeom>
        </p:spPr>
      </p:pic>
      <p:pic>
        <p:nvPicPr>
          <p:cNvPr id="9" name="图片 8" descr="党政素材 (97)"/>
          <p:cNvPicPr>
            <a:picLocks noChangeAspect="1"/>
          </p:cNvPicPr>
          <p:nvPr/>
        </p:nvPicPr>
        <p:blipFill>
          <a:blip r:embed="rId2"/>
          <a:srcRect t="65737" r="59965"/>
          <a:stretch>
            <a:fillRect/>
          </a:stretch>
        </p:blipFill>
        <p:spPr>
          <a:xfrm>
            <a:off x="2996565" y="-74081"/>
            <a:ext cx="2884805" cy="10801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155825" y="1346835"/>
            <a:ext cx="10036175" cy="4361815"/>
          </a:xfrm>
          <a:prstGeom prst="rect">
            <a:avLst/>
          </a:prstGeom>
          <a:solidFill>
            <a:srgbClr val="A9232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7825" r="53011"/>
          <a:stretch>
            <a:fillRect/>
          </a:stretch>
        </p:blipFill>
        <p:spPr>
          <a:xfrm>
            <a:off x="6125" y="1519556"/>
            <a:ext cx="2796327" cy="4016372"/>
          </a:xfrm>
          <a:prstGeom prst="rect">
            <a:avLst/>
          </a:prstGeom>
        </p:spPr>
      </p:pic>
      <p:sp>
        <p:nvSpPr>
          <p:cNvPr id="10" name="直角三角形 9"/>
          <p:cNvSpPr/>
          <p:nvPr/>
        </p:nvSpPr>
        <p:spPr>
          <a:xfrm>
            <a:off x="3072130" y="1219200"/>
            <a:ext cx="127635" cy="127635"/>
          </a:xfrm>
          <a:prstGeom prst="rtTriangl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flipV="1">
            <a:off x="3072130" y="5708650"/>
            <a:ext cx="127635" cy="127635"/>
          </a:xfrm>
          <a:prstGeom prst="rtTriangl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flipH="1">
            <a:off x="9229090" y="6089015"/>
            <a:ext cx="2696845" cy="607060"/>
            <a:chOff x="271" y="1059"/>
            <a:chExt cx="4247" cy="956"/>
          </a:xfrm>
        </p:grpSpPr>
        <p:sp>
          <p:nvSpPr>
            <p:cNvPr id="13" name="文本框 2"/>
            <p:cNvSpPr txBox="1"/>
            <p:nvPr/>
          </p:nvSpPr>
          <p:spPr>
            <a:xfrm>
              <a:off x="334" y="1059"/>
              <a:ext cx="4184" cy="957"/>
            </a:xfrm>
            <a:prstGeom prst="rect">
              <a:avLst/>
            </a:prstGeom>
            <a:noFill/>
            <a:ln w="9525">
              <a:noFill/>
            </a:ln>
          </p:spPr>
          <p:txBody>
            <a:bodyPr wrap="square">
              <a:spAutoFit/>
            </a:bodyPr>
            <a:lstStyle/>
            <a:p>
              <a:pPr algn="r" fontAlgn="auto">
                <a:lnSpc>
                  <a:spcPct val="120000"/>
                </a:lnSpc>
              </a:pPr>
              <a:r>
                <a:rPr lang="en-US" altLang="zh-CN" sz="1400" spc="110" dirty="0">
                  <a:solidFill>
                    <a:srgbClr val="B13939"/>
                  </a:solidFill>
                  <a:uFillTx/>
                  <a:latin typeface="霞鹜文楷" pitchFamily="2" charset="-122"/>
                  <a:ea typeface="霞鹜文楷" pitchFamily="2" charset="-122"/>
                  <a:cs typeface="Source Han Sans Light" panose="020B0300000000000000" charset="-122"/>
                  <a:sym typeface="宋体" panose="02010600030101010101" pitchFamily="2" charset="-122"/>
                </a:rPr>
                <a:t>1921-202</a:t>
              </a:r>
              <a:r>
                <a:rPr lang="en-US" altLang="zh-CN" sz="1400" spc="110" dirty="0">
                  <a:solidFill>
                    <a:srgbClr val="B13939"/>
                  </a:solidFill>
                  <a:latin typeface="霞鹜文楷" pitchFamily="2" charset="-122"/>
                  <a:ea typeface="霞鹜文楷" pitchFamily="2" charset="-122"/>
                  <a:cs typeface="Source Han Sans Light" panose="020B0300000000000000" charset="-122"/>
                  <a:sym typeface="宋体" panose="02010600030101010101" pitchFamily="2" charset="-122"/>
                </a:rPr>
                <a:t>3</a:t>
              </a:r>
              <a:endParaRPr lang="en-US" altLang="zh-CN" sz="1400" spc="110" dirty="0">
                <a:solidFill>
                  <a:srgbClr val="B13939"/>
                </a:solidFill>
                <a:uFillTx/>
                <a:latin typeface="霞鹜文楷" pitchFamily="2" charset="-122"/>
                <a:ea typeface="霞鹜文楷" pitchFamily="2" charset="-122"/>
                <a:cs typeface="Source Han Sans Light" panose="020B0300000000000000" charset="-122"/>
                <a:sym typeface="宋体" panose="02010600030101010101" pitchFamily="2" charset="-122"/>
              </a:endParaRPr>
            </a:p>
            <a:p>
              <a:pPr algn="r" fontAlgn="auto">
                <a:lnSpc>
                  <a:spcPct val="120000"/>
                </a:lnSpc>
              </a:pPr>
              <a:r>
                <a:rPr lang="zh-CN" altLang="en-US" sz="1400" spc="110" dirty="0">
                  <a:solidFill>
                    <a:srgbClr val="B13939"/>
                  </a:solidFill>
                  <a:uFillTx/>
                  <a:latin typeface="霞鹜文楷" pitchFamily="2" charset="-122"/>
                  <a:ea typeface="霞鹜文楷" pitchFamily="2" charset="-122"/>
                  <a:cs typeface="Source Han Sans Light" panose="020B0300000000000000" charset="-122"/>
                  <a:sym typeface="宋体" panose="02010600030101010101" pitchFamily="2" charset="-122"/>
                </a:rPr>
                <a:t>不忘初心</a:t>
              </a:r>
              <a:r>
                <a:rPr lang="en-US" altLang="zh-CN" sz="1400" spc="110" dirty="0">
                  <a:solidFill>
                    <a:srgbClr val="B13939"/>
                  </a:solidFill>
                  <a:uFillTx/>
                  <a:latin typeface="霞鹜文楷" pitchFamily="2" charset="-122"/>
                  <a:ea typeface="霞鹜文楷" pitchFamily="2" charset="-122"/>
                  <a:cs typeface="Source Han Sans Light" panose="020B0300000000000000" charset="-122"/>
                  <a:sym typeface="宋体" panose="02010600030101010101" pitchFamily="2" charset="-122"/>
                </a:rPr>
                <a:t>·</a:t>
              </a:r>
              <a:r>
                <a:rPr lang="zh-CN" altLang="en-US" sz="1400" spc="110" dirty="0">
                  <a:solidFill>
                    <a:srgbClr val="B13939"/>
                  </a:solidFill>
                  <a:uFillTx/>
                  <a:latin typeface="霞鹜文楷" pitchFamily="2" charset="-122"/>
                  <a:ea typeface="霞鹜文楷" pitchFamily="2" charset="-122"/>
                  <a:cs typeface="Source Han Sans Light" panose="020B0300000000000000" charset="-122"/>
                  <a:sym typeface="宋体" panose="02010600030101010101" pitchFamily="2" charset="-122"/>
                </a:rPr>
                <a:t>牢记使命</a:t>
              </a:r>
              <a:endParaRPr lang="zh-CN" altLang="en-US" sz="1400" spc="110" dirty="0">
                <a:solidFill>
                  <a:srgbClr val="B13939"/>
                </a:solidFill>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cxnSp>
          <p:nvCxnSpPr>
            <p:cNvPr id="14" name="直接连接符 13"/>
            <p:cNvCxnSpPr/>
            <p:nvPr/>
          </p:nvCxnSpPr>
          <p:spPr>
            <a:xfrm>
              <a:off x="271" y="1173"/>
              <a:ext cx="0" cy="729"/>
            </a:xfrm>
            <a:prstGeom prst="line">
              <a:avLst/>
            </a:prstGeom>
            <a:ln w="6350">
              <a:solidFill>
                <a:srgbClr val="B13939"/>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2834640" y="1572260"/>
            <a:ext cx="5449570" cy="554355"/>
            <a:chOff x="4464" y="2476"/>
            <a:chExt cx="8582" cy="873"/>
          </a:xfrm>
        </p:grpSpPr>
        <p:sp>
          <p:nvSpPr>
            <p:cNvPr id="16" name="文本框 2"/>
            <p:cNvSpPr txBox="1"/>
            <p:nvPr/>
          </p:nvSpPr>
          <p:spPr>
            <a:xfrm>
              <a:off x="4464" y="2476"/>
              <a:ext cx="4563" cy="784"/>
            </a:xfrm>
            <a:prstGeom prst="rect">
              <a:avLst/>
            </a:prstGeom>
            <a:noFill/>
            <a:ln w="9525">
              <a:noFill/>
            </a:ln>
          </p:spPr>
          <p:txBody>
            <a:bodyPr wrap="square" lIns="0" rIns="0">
              <a:spAutoFit/>
            </a:bodyPr>
            <a:lstStyle/>
            <a:p>
              <a:pPr indent="383540" algn="ctr" fontAlgn="auto">
                <a:lnSpc>
                  <a:spcPct val="120000"/>
                </a:lnSpc>
              </a:pPr>
              <a:r>
                <a:rPr lang="zh-CN" altLang="en-US" sz="2400" spc="110" dirty="0">
                  <a:solidFill>
                    <a:schemeClr val="accent4">
                      <a:lumMod val="40000"/>
                      <a:lumOff val="60000"/>
                    </a:schemeClr>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学习</a:t>
              </a:r>
              <a:r>
                <a:rPr lang="zh-CN" altLang="en-US" sz="2400" spc="110" dirty="0">
                  <a:solidFill>
                    <a:schemeClr val="bg1"/>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开展情况</a:t>
              </a:r>
              <a:endParaRPr lang="zh-CN" altLang="en-US" sz="2400" spc="110" dirty="0">
                <a:solidFill>
                  <a:schemeClr val="bg1"/>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cxnSp>
          <p:nvCxnSpPr>
            <p:cNvPr id="17" name="直接连接符 16"/>
            <p:cNvCxnSpPr/>
            <p:nvPr/>
          </p:nvCxnSpPr>
          <p:spPr>
            <a:xfrm>
              <a:off x="5403" y="3349"/>
              <a:ext cx="7643" cy="0"/>
            </a:xfrm>
            <a:prstGeom prst="line">
              <a:avLst/>
            </a:prstGeom>
            <a:ln w="12700">
              <a:solidFill>
                <a:srgbClr val="FFC891"/>
              </a:solidFill>
            </a:ln>
          </p:spPr>
          <p:style>
            <a:lnRef idx="1">
              <a:schemeClr val="accent1"/>
            </a:lnRef>
            <a:fillRef idx="0">
              <a:schemeClr val="accent1"/>
            </a:fillRef>
            <a:effectRef idx="0">
              <a:schemeClr val="accent1"/>
            </a:effectRef>
            <a:fontRef idx="minor">
              <a:schemeClr val="tx1"/>
            </a:fontRef>
          </p:style>
        </p:cxnSp>
      </p:grpSp>
      <p:sp>
        <p:nvSpPr>
          <p:cNvPr id="18" name="文本框 2"/>
          <p:cNvSpPr txBox="1"/>
          <p:nvPr/>
        </p:nvSpPr>
        <p:spPr>
          <a:xfrm>
            <a:off x="3919220" y="2484011"/>
            <a:ext cx="7755890" cy="889218"/>
          </a:xfrm>
          <a:prstGeom prst="rect">
            <a:avLst/>
          </a:prstGeom>
          <a:noFill/>
          <a:ln w="9525">
            <a:noFill/>
          </a:ln>
        </p:spPr>
        <p:txBody>
          <a:bodyPr wrap="square" lIns="0" rIns="0">
            <a:spAutoFit/>
          </a:bodyPr>
          <a:lstStyle/>
          <a:p>
            <a:pPr indent="383540" fontAlgn="auto">
              <a:lnSpc>
                <a:spcPct val="200000"/>
              </a:lnSpc>
            </a:pPr>
            <a:r>
              <a:rPr lang="zh-CN" altLang="en-US" sz="1400" dirty="0">
                <a:solidFill>
                  <a:schemeClr val="bg1"/>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开展党史学习教育既是“不忘初心、牢记使命”主题教育的赓续，也是党员干部加强党性修养的一门必修课。</a:t>
            </a:r>
            <a:endParaRPr lang="zh-CN" altLang="en-US" sz="1400" dirty="0">
              <a:solidFill>
                <a:schemeClr val="bg1"/>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sp>
        <p:nvSpPr>
          <p:cNvPr id="19" name="文本框 2"/>
          <p:cNvSpPr txBox="1"/>
          <p:nvPr/>
        </p:nvSpPr>
        <p:spPr>
          <a:xfrm>
            <a:off x="3919220" y="3454195"/>
            <a:ext cx="7755890" cy="889218"/>
          </a:xfrm>
          <a:prstGeom prst="rect">
            <a:avLst/>
          </a:prstGeom>
          <a:noFill/>
          <a:ln w="9525">
            <a:noFill/>
          </a:ln>
        </p:spPr>
        <p:txBody>
          <a:bodyPr wrap="square" lIns="0" rIns="0">
            <a:spAutoFit/>
          </a:bodyPr>
          <a:lstStyle/>
          <a:p>
            <a:pPr indent="383540" fontAlgn="auto">
              <a:lnSpc>
                <a:spcPct val="200000"/>
              </a:lnSpc>
            </a:pPr>
            <a:r>
              <a:rPr lang="zh-CN" altLang="en-US" sz="1400" dirty="0">
                <a:solidFill>
                  <a:schemeClr val="bg1"/>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开展党史学习教育既是“不忘初心、牢记使命”主题教育的赓续，也是党员干部加强党性修养的一门必修课。</a:t>
            </a:r>
            <a:endParaRPr lang="zh-CN" altLang="en-US" sz="1400" dirty="0">
              <a:solidFill>
                <a:schemeClr val="bg1"/>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sp>
        <p:nvSpPr>
          <p:cNvPr id="20" name="文本框 19"/>
          <p:cNvSpPr txBox="1"/>
          <p:nvPr/>
        </p:nvSpPr>
        <p:spPr>
          <a:xfrm>
            <a:off x="3918585" y="4473989"/>
            <a:ext cx="7756525" cy="889218"/>
          </a:xfrm>
          <a:prstGeom prst="rect">
            <a:avLst/>
          </a:prstGeom>
          <a:noFill/>
          <a:ln w="9525">
            <a:noFill/>
          </a:ln>
        </p:spPr>
        <p:txBody>
          <a:bodyPr wrap="square" lIns="0" rIns="0" rtlCol="0" anchor="t">
            <a:spAutoFit/>
          </a:bodyPr>
          <a:lstStyle/>
          <a:p>
            <a:pPr lvl="0" indent="383540">
              <a:lnSpc>
                <a:spcPct val="200000"/>
              </a:lnSpc>
              <a:buClrTx/>
              <a:buSzTx/>
              <a:buFontTx/>
            </a:pPr>
            <a:r>
              <a:rPr lang="zh-CN" altLang="en-US" sz="1400" dirty="0">
                <a:solidFill>
                  <a:schemeClr val="bg1"/>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开展党史学习教育既是“不忘初心、牢记使命”主题教育的赓续，也是党员干部加强党性修养的一门必修课。</a:t>
            </a:r>
            <a:endParaRPr lang="zh-CN" altLang="en-US" sz="1400" dirty="0">
              <a:solidFill>
                <a:schemeClr val="bg1"/>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nvGrpSpPr>
          <p:cNvPr id="21" name="组合 20"/>
          <p:cNvGrpSpPr/>
          <p:nvPr/>
        </p:nvGrpSpPr>
        <p:grpSpPr>
          <a:xfrm>
            <a:off x="3430905" y="2870200"/>
            <a:ext cx="288000" cy="288000"/>
            <a:chOff x="6893" y="3839"/>
            <a:chExt cx="510" cy="510"/>
          </a:xfrm>
        </p:grpSpPr>
        <p:sp>
          <p:nvSpPr>
            <p:cNvPr id="22" name="AutoShape 29"/>
            <p:cNvSpPr>
              <a:spLocks noChangeArrowheads="1"/>
            </p:cNvSpPr>
            <p:nvPr/>
          </p:nvSpPr>
          <p:spPr bwMode="auto">
            <a:xfrm>
              <a:off x="7021" y="3969"/>
              <a:ext cx="254" cy="251"/>
            </a:xfrm>
            <a:custGeom>
              <a:avLst/>
              <a:gdLst>
                <a:gd name="T0" fmla="*/ 1419688 w 21600"/>
                <a:gd name="T1" fmla="*/ 1365615 h 21600"/>
                <a:gd name="T2" fmla="*/ 1419688 w 21600"/>
                <a:gd name="T3" fmla="*/ 1365615 h 21600"/>
                <a:gd name="T4" fmla="*/ 1419688 w 21600"/>
                <a:gd name="T5" fmla="*/ 1365615 h 21600"/>
                <a:gd name="T6" fmla="*/ 1419688 w 21600"/>
                <a:gd name="T7" fmla="*/ 13656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23" name="椭圆 22"/>
            <p:cNvSpPr/>
            <p:nvPr/>
          </p:nvSpPr>
          <p:spPr>
            <a:xfrm>
              <a:off x="6893" y="3839"/>
              <a:ext cx="510" cy="510"/>
            </a:xfrm>
            <a:prstGeom prst="ellipse">
              <a:avLst/>
            </a:prstGeom>
            <a:noFill/>
            <a:ln w="63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430905" y="3787140"/>
            <a:ext cx="288000" cy="288000"/>
            <a:chOff x="11693" y="3839"/>
            <a:chExt cx="510" cy="510"/>
          </a:xfrm>
        </p:grpSpPr>
        <p:sp>
          <p:nvSpPr>
            <p:cNvPr id="25" name="AutoShape 59"/>
            <p:cNvSpPr>
              <a:spLocks noChangeArrowheads="1"/>
            </p:cNvSpPr>
            <p:nvPr/>
          </p:nvSpPr>
          <p:spPr bwMode="auto">
            <a:xfrm>
              <a:off x="11819" y="3969"/>
              <a:ext cx="258" cy="250"/>
            </a:xfrm>
            <a:custGeom>
              <a:avLst/>
              <a:gdLst>
                <a:gd name="T0" fmla="*/ 1438483 w 21591"/>
                <a:gd name="T1" fmla="*/ 1348316 h 21592"/>
                <a:gd name="T2" fmla="*/ 1438483 w 21591"/>
                <a:gd name="T3" fmla="*/ 1348316 h 21592"/>
                <a:gd name="T4" fmla="*/ 1438483 w 21591"/>
                <a:gd name="T5" fmla="*/ 1348316 h 21592"/>
                <a:gd name="T6" fmla="*/ 1438483 w 21591"/>
                <a:gd name="T7" fmla="*/ 1348316 h 21592"/>
                <a:gd name="T8" fmla="*/ 0 60000 65536"/>
                <a:gd name="T9" fmla="*/ 0 60000 65536"/>
                <a:gd name="T10" fmla="*/ 0 60000 65536"/>
                <a:gd name="T11" fmla="*/ 0 60000 65536"/>
                <a:gd name="T12" fmla="*/ 0 w 21591"/>
                <a:gd name="T13" fmla="*/ 0 h 21592"/>
                <a:gd name="T14" fmla="*/ 21591 w 21591"/>
                <a:gd name="T15" fmla="*/ 21592 h 21592"/>
              </a:gdLst>
              <a:ahLst/>
              <a:cxnLst>
                <a:cxn ang="T8">
                  <a:pos x="T0" y="T1"/>
                </a:cxn>
                <a:cxn ang="T9">
                  <a:pos x="T2" y="T3"/>
                </a:cxn>
                <a:cxn ang="T10">
                  <a:pos x="T4" y="T5"/>
                </a:cxn>
                <a:cxn ang="T11">
                  <a:pos x="T6" y="T7"/>
                </a:cxn>
              </a:cxnLst>
              <a:rect l="T12" t="T13" r="T14" b="T15"/>
              <a:pathLst>
                <a:path w="21591" h="21592">
                  <a:moveTo>
                    <a:pt x="21096" y="11487"/>
                  </a:moveTo>
                  <a:cubicBezTo>
                    <a:pt x="21415" y="11843"/>
                    <a:pt x="21581" y="12246"/>
                    <a:pt x="21590" y="12695"/>
                  </a:cubicBezTo>
                  <a:cubicBezTo>
                    <a:pt x="21600" y="13146"/>
                    <a:pt x="21436" y="13532"/>
                    <a:pt x="21096" y="13854"/>
                  </a:cubicBezTo>
                  <a:lnTo>
                    <a:pt x="13464" y="21093"/>
                  </a:lnTo>
                  <a:cubicBezTo>
                    <a:pt x="13124" y="21418"/>
                    <a:pt x="12709" y="21582"/>
                    <a:pt x="12215" y="21591"/>
                  </a:cubicBezTo>
                  <a:cubicBezTo>
                    <a:pt x="11721" y="21600"/>
                    <a:pt x="11306" y="21436"/>
                    <a:pt x="10969" y="21093"/>
                  </a:cubicBezTo>
                  <a:lnTo>
                    <a:pt x="1245" y="10771"/>
                  </a:lnTo>
                  <a:cubicBezTo>
                    <a:pt x="909" y="10429"/>
                    <a:pt x="615" y="9988"/>
                    <a:pt x="369" y="9448"/>
                  </a:cubicBezTo>
                  <a:cubicBezTo>
                    <a:pt x="121" y="8907"/>
                    <a:pt x="0" y="8395"/>
                    <a:pt x="0" y="7918"/>
                  </a:cubicBezTo>
                  <a:lnTo>
                    <a:pt x="0" y="1668"/>
                  </a:lnTo>
                  <a:cubicBezTo>
                    <a:pt x="0" y="1219"/>
                    <a:pt x="169" y="828"/>
                    <a:pt x="506" y="497"/>
                  </a:cubicBezTo>
                  <a:cubicBezTo>
                    <a:pt x="842" y="166"/>
                    <a:pt x="1260" y="0"/>
                    <a:pt x="1755" y="0"/>
                  </a:cubicBezTo>
                  <a:lnTo>
                    <a:pt x="8341" y="0"/>
                  </a:lnTo>
                  <a:cubicBezTo>
                    <a:pt x="8835" y="0"/>
                    <a:pt x="9384" y="115"/>
                    <a:pt x="9981" y="342"/>
                  </a:cubicBezTo>
                  <a:cubicBezTo>
                    <a:pt x="10581" y="566"/>
                    <a:pt x="11036" y="845"/>
                    <a:pt x="11345" y="1187"/>
                  </a:cubicBezTo>
                  <a:lnTo>
                    <a:pt x="21096" y="11487"/>
                  </a:lnTo>
                  <a:close/>
                  <a:moveTo>
                    <a:pt x="4540" y="5921"/>
                  </a:moveTo>
                  <a:cubicBezTo>
                    <a:pt x="5013" y="5921"/>
                    <a:pt x="5416" y="5766"/>
                    <a:pt x="5744" y="5456"/>
                  </a:cubicBezTo>
                  <a:cubicBezTo>
                    <a:pt x="6071" y="5142"/>
                    <a:pt x="6235" y="4762"/>
                    <a:pt x="6235" y="4311"/>
                  </a:cubicBezTo>
                  <a:cubicBezTo>
                    <a:pt x="6235" y="3862"/>
                    <a:pt x="6071" y="3483"/>
                    <a:pt x="5744" y="3175"/>
                  </a:cubicBezTo>
                  <a:cubicBezTo>
                    <a:pt x="5416" y="2867"/>
                    <a:pt x="5013" y="2715"/>
                    <a:pt x="4540" y="2715"/>
                  </a:cubicBezTo>
                  <a:cubicBezTo>
                    <a:pt x="4067" y="2715"/>
                    <a:pt x="3667" y="2867"/>
                    <a:pt x="3340" y="3175"/>
                  </a:cubicBezTo>
                  <a:cubicBezTo>
                    <a:pt x="3019" y="3483"/>
                    <a:pt x="2855" y="3862"/>
                    <a:pt x="2855" y="4311"/>
                  </a:cubicBezTo>
                  <a:cubicBezTo>
                    <a:pt x="2855" y="4762"/>
                    <a:pt x="3019" y="5142"/>
                    <a:pt x="3340" y="5456"/>
                  </a:cubicBezTo>
                  <a:cubicBezTo>
                    <a:pt x="3667" y="5766"/>
                    <a:pt x="4067" y="5921"/>
                    <a:pt x="4540" y="5921"/>
                  </a:cubicBezTo>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26" name="椭圆 25"/>
            <p:cNvSpPr/>
            <p:nvPr/>
          </p:nvSpPr>
          <p:spPr>
            <a:xfrm>
              <a:off x="11693" y="3839"/>
              <a:ext cx="510" cy="510"/>
            </a:xfrm>
            <a:prstGeom prst="ellipse">
              <a:avLst/>
            </a:prstGeom>
            <a:noFill/>
            <a:ln w="63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430905" y="4703445"/>
            <a:ext cx="288000" cy="288000"/>
            <a:chOff x="12893" y="3839"/>
            <a:chExt cx="510" cy="510"/>
          </a:xfrm>
        </p:grpSpPr>
        <p:sp>
          <p:nvSpPr>
            <p:cNvPr id="28" name="AutoShape 87"/>
            <p:cNvSpPr>
              <a:spLocks noChangeArrowheads="1"/>
            </p:cNvSpPr>
            <p:nvPr/>
          </p:nvSpPr>
          <p:spPr bwMode="auto">
            <a:xfrm>
              <a:off x="13007" y="3969"/>
              <a:ext cx="282" cy="251"/>
            </a:xfrm>
            <a:custGeom>
              <a:avLst/>
              <a:gdLst>
                <a:gd name="T0" fmla="*/ 0 w 21578"/>
                <a:gd name="T1" fmla="*/ 1347817 h 21600"/>
                <a:gd name="T2" fmla="*/ 0 w 21578"/>
                <a:gd name="T3" fmla="*/ 1347817 h 21600"/>
                <a:gd name="T4" fmla="*/ 0 w 21578"/>
                <a:gd name="T5" fmla="*/ 1347817 h 21600"/>
                <a:gd name="T6" fmla="*/ 0 w 21578"/>
                <a:gd name="T7" fmla="*/ 1347817 h 21600"/>
                <a:gd name="T8" fmla="*/ 0 60000 65536"/>
                <a:gd name="T9" fmla="*/ 0 60000 65536"/>
                <a:gd name="T10" fmla="*/ 0 60000 65536"/>
                <a:gd name="T11" fmla="*/ 0 60000 65536"/>
                <a:gd name="T12" fmla="*/ 0 w 21578"/>
                <a:gd name="T13" fmla="*/ 0 h 21600"/>
                <a:gd name="T14" fmla="*/ 21578 w 21578"/>
                <a:gd name="T15" fmla="*/ 21600 h 21600"/>
              </a:gdLst>
              <a:ahLst/>
              <a:cxnLst>
                <a:cxn ang="T8">
                  <a:pos x="T0" y="T1"/>
                </a:cxn>
                <a:cxn ang="T9">
                  <a:pos x="T2" y="T3"/>
                </a:cxn>
                <a:cxn ang="T10">
                  <a:pos x="T4" y="T5"/>
                </a:cxn>
                <a:cxn ang="T11">
                  <a:pos x="T6" y="T7"/>
                </a:cxn>
              </a:cxnLst>
              <a:rect l="T12" t="T13" r="T14" b="T15"/>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29" name="椭圆 28"/>
            <p:cNvSpPr/>
            <p:nvPr/>
          </p:nvSpPr>
          <p:spPr>
            <a:xfrm>
              <a:off x="12893" y="3839"/>
              <a:ext cx="510" cy="510"/>
            </a:xfrm>
            <a:prstGeom prst="ellipse">
              <a:avLst/>
            </a:prstGeom>
            <a:noFill/>
            <a:ln w="63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446158" y="253424"/>
            <a:ext cx="1697901" cy="584775"/>
          </a:xfrm>
          <a:prstGeom prst="rect">
            <a:avLst/>
          </a:prstGeom>
          <a:noFill/>
        </p:spPr>
        <p:txBody>
          <a:bodyPr wrap="none" rtlCol="0">
            <a:spAutoFit/>
          </a:bodyPr>
          <a:lstStyle/>
          <a:p>
            <a:r>
              <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rPr>
              <a:t>研究方法</a:t>
            </a:r>
            <a:endPar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endParaRPr>
          </a:p>
        </p:txBody>
      </p:sp>
      <p:cxnSp>
        <p:nvCxnSpPr>
          <p:cNvPr id="31" name="直接连接符 30"/>
          <p:cNvCxnSpPr/>
          <p:nvPr/>
        </p:nvCxnSpPr>
        <p:spPr>
          <a:xfrm flipH="1">
            <a:off x="584200" y="838199"/>
            <a:ext cx="1388533" cy="0"/>
          </a:xfrm>
          <a:prstGeom prst="line">
            <a:avLst/>
          </a:prstGeom>
          <a:ln w="4445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0" y="0"/>
            <a:ext cx="439420" cy="93980"/>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p:cNvSpPr/>
          <p:nvPr/>
        </p:nvSpPr>
        <p:spPr>
          <a:xfrm rot="5400000">
            <a:off x="-381001" y="381002"/>
            <a:ext cx="6858000" cy="6095999"/>
          </a:xfrm>
          <a:custGeom>
            <a:avLst/>
            <a:gdLst>
              <a:gd name="connsiteX0" fmla="*/ 0 w 6858000"/>
              <a:gd name="connsiteY0" fmla="*/ 6095999 h 6095999"/>
              <a:gd name="connsiteX1" fmla="*/ 0 w 6858000"/>
              <a:gd name="connsiteY1" fmla="*/ 1067547 h 6095999"/>
              <a:gd name="connsiteX2" fmla="*/ 3428997 w 6858000"/>
              <a:gd name="connsiteY2" fmla="*/ 0 h 6095999"/>
              <a:gd name="connsiteX3" fmla="*/ 6858000 w 6858000"/>
              <a:gd name="connsiteY3" fmla="*/ 1067548 h 6095999"/>
              <a:gd name="connsiteX4" fmla="*/ 6858000 w 6858000"/>
              <a:gd name="connsiteY4" fmla="*/ 6095999 h 609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6095999">
                <a:moveTo>
                  <a:pt x="0" y="6095999"/>
                </a:moveTo>
                <a:lnTo>
                  <a:pt x="0" y="1067547"/>
                </a:lnTo>
                <a:lnTo>
                  <a:pt x="3428997" y="0"/>
                </a:lnTo>
                <a:lnTo>
                  <a:pt x="6858000" y="1067548"/>
                </a:lnTo>
                <a:lnTo>
                  <a:pt x="6858000" y="6095999"/>
                </a:lnTo>
                <a:close/>
              </a:path>
            </a:pathLst>
          </a:custGeom>
          <a:solidFill>
            <a:srgbClr val="EECAA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pic>
        <p:nvPicPr>
          <p:cNvPr id="5" name="图片 4" descr="图片包含 红色&#10;&#10;描述已自动生成"/>
          <p:cNvPicPr>
            <a:picLocks noChangeAspect="1"/>
          </p:cNvPicPr>
          <p:nvPr/>
        </p:nvPicPr>
        <p:blipFill rotWithShape="1">
          <a:blip r:embed="rId1" cstate="email">
            <a:biLevel thresh="25000"/>
          </a:blip>
          <a:srcRect l="46689" t="50218" b="46024"/>
          <a:stretch>
            <a:fillRect/>
          </a:stretch>
        </p:blipFill>
        <p:spPr>
          <a:xfrm rot="20472076">
            <a:off x="945620" y="2315658"/>
            <a:ext cx="1200046" cy="783446"/>
          </a:xfrm>
          <a:prstGeom prst="rect">
            <a:avLst/>
          </a:prstGeom>
        </p:spPr>
      </p:pic>
      <p:pic>
        <p:nvPicPr>
          <p:cNvPr id="6" name="图片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Effect>
                      <a14:saturation sat="66000"/>
                    </a14:imgEffect>
                  </a14:imgLayer>
                </a14:imgProps>
              </a:ext>
            </a:extLst>
          </a:blip>
          <a:srcRect/>
          <a:stretch>
            <a:fillRect/>
          </a:stretch>
        </p:blipFill>
        <p:spPr>
          <a:xfrm>
            <a:off x="10426934" y="5117738"/>
            <a:ext cx="3053718" cy="1480018"/>
          </a:xfrm>
          <a:prstGeom prst="rect">
            <a:avLst/>
          </a:prstGeom>
        </p:spPr>
      </p:pic>
      <p:pic>
        <p:nvPicPr>
          <p:cNvPr id="8" name="图片 7" descr="卡通人物&#10;&#10;低可信度描述已自动生成"/>
          <p:cNvPicPr>
            <a:picLocks noChangeAspect="1"/>
          </p:cNvPicPr>
          <p:nvPr/>
        </p:nvPicPr>
        <p:blipFill>
          <a:blip r:embed="rId4" cstate="email"/>
          <a:stretch>
            <a:fillRect/>
          </a:stretch>
        </p:blipFill>
        <p:spPr>
          <a:xfrm>
            <a:off x="9860290" y="1096593"/>
            <a:ext cx="1813826" cy="1288629"/>
          </a:xfrm>
          <a:prstGeom prst="rect">
            <a:avLst/>
          </a:prstGeom>
        </p:spPr>
      </p:pic>
      <p:grpSp>
        <p:nvGrpSpPr>
          <p:cNvPr id="9" name="组合 8"/>
          <p:cNvGrpSpPr/>
          <p:nvPr/>
        </p:nvGrpSpPr>
        <p:grpSpPr>
          <a:xfrm>
            <a:off x="6910699" y="5514478"/>
            <a:ext cx="418138" cy="80813"/>
            <a:chOff x="638291" y="6486195"/>
            <a:chExt cx="418138" cy="80813"/>
          </a:xfrm>
        </p:grpSpPr>
        <p:sp>
          <p:nvSpPr>
            <p:cNvPr id="10" name="等腰三角形 9"/>
            <p:cNvSpPr/>
            <p:nvPr/>
          </p:nvSpPr>
          <p:spPr>
            <a:xfrm rot="5400000">
              <a:off x="632718"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1" name="等腰三角形 10"/>
            <p:cNvSpPr/>
            <p:nvPr/>
          </p:nvSpPr>
          <p:spPr>
            <a:xfrm rot="5400000">
              <a:off x="748876"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2" name="等腰三角形 11"/>
            <p:cNvSpPr/>
            <p:nvPr/>
          </p:nvSpPr>
          <p:spPr>
            <a:xfrm rot="5400000">
              <a:off x="865034"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3" name="等腰三角形 12"/>
            <p:cNvSpPr/>
            <p:nvPr/>
          </p:nvSpPr>
          <p:spPr>
            <a:xfrm rot="5400000">
              <a:off x="981191" y="6491769"/>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14" name="文本框 13"/>
          <p:cNvSpPr txBox="1"/>
          <p:nvPr/>
        </p:nvSpPr>
        <p:spPr>
          <a:xfrm>
            <a:off x="220188" y="6467751"/>
            <a:ext cx="615350"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20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rPr>
              <a:t>2021</a:t>
            </a:r>
            <a:endParaRPr kumimoji="0" lang="zh-CN" altLang="en-US" sz="1200" b="0" i="0" u="none" strike="noStrike" kern="1200" cap="none" spc="0" normalizeH="0" baseline="0" noProof="0" dirty="0">
              <a:ln>
                <a:noFill/>
              </a:ln>
              <a:solidFill>
                <a:prstClr val="white">
                  <a:alpha val="20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15" name="直接连接符 14"/>
          <p:cNvCxnSpPr/>
          <p:nvPr/>
        </p:nvCxnSpPr>
        <p:spPr>
          <a:xfrm>
            <a:off x="1215922" y="6606251"/>
            <a:ext cx="6962262" cy="0"/>
          </a:xfrm>
          <a:prstGeom prst="line">
            <a:avLst/>
          </a:prstGeom>
          <a:ln w="3175">
            <a:solidFill>
              <a:schemeClr val="bg1">
                <a:alpha val="16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15"/>
          <p:cNvSpPr/>
          <p:nvPr/>
        </p:nvSpPr>
        <p:spPr>
          <a:xfrm>
            <a:off x="6613880" y="2557541"/>
            <a:ext cx="2149884" cy="486978"/>
          </a:xfrm>
          <a:prstGeom prst="parallelogram">
            <a:avLst>
              <a:gd name="adj" fmla="val 20537"/>
            </a:avLst>
          </a:prstGeom>
          <a:gradFill>
            <a:gsLst>
              <a:gs pos="0">
                <a:srgbClr val="EE0000"/>
              </a:gs>
              <a:gs pos="48000">
                <a:srgbClr val="AC202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7" name="等腰三角形 16"/>
          <p:cNvSpPr/>
          <p:nvPr/>
        </p:nvSpPr>
        <p:spPr>
          <a:xfrm rot="5400000">
            <a:off x="8873887" y="2768760"/>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8" name="文本框 17"/>
          <p:cNvSpPr txBox="1"/>
          <p:nvPr/>
        </p:nvSpPr>
        <p:spPr>
          <a:xfrm>
            <a:off x="6781909" y="2616364"/>
            <a:ext cx="1813826" cy="369332"/>
          </a:xfrm>
          <a:prstGeom prst="rect">
            <a:avLst/>
          </a:prstGeom>
          <a:noFill/>
        </p:spPr>
        <p:txBody>
          <a:bodyPr wrap="square">
            <a:spAutoFit/>
          </a:bodyPr>
          <a:lstStyle/>
          <a:p>
            <a:pPr algn="ctr"/>
            <a:r>
              <a:rPr lang="zh-CN" altLang="en-US" i="1" spc="110" dirty="0">
                <a:gradFill>
                  <a:gsLst>
                    <a:gs pos="33000">
                      <a:srgbClr val="EECAA4"/>
                    </a:gs>
                    <a:gs pos="61000">
                      <a:srgbClr val="F9EDDF"/>
                    </a:gs>
                  </a:gsLst>
                  <a:lin ang="16200000" scaled="0"/>
                </a:gra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第三部分</a:t>
            </a:r>
            <a:endParaRPr lang="zh-CN" altLang="en-US" i="1" spc="110" dirty="0">
              <a:gradFill>
                <a:gsLst>
                  <a:gs pos="33000">
                    <a:srgbClr val="EECAA4"/>
                  </a:gs>
                  <a:gs pos="61000">
                    <a:srgbClr val="F9EDDF"/>
                  </a:gs>
                </a:gsLst>
                <a:lin ang="16200000" scaled="0"/>
              </a:gra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p:txBody>
      </p:sp>
      <p:sp>
        <p:nvSpPr>
          <p:cNvPr id="19" name="文本框 18"/>
          <p:cNvSpPr txBox="1"/>
          <p:nvPr/>
        </p:nvSpPr>
        <p:spPr>
          <a:xfrm>
            <a:off x="6613880" y="3194380"/>
            <a:ext cx="4698722" cy="430887"/>
          </a:xfrm>
          <a:prstGeom prst="rect">
            <a:avLst/>
          </a:prstGeom>
          <a:noFill/>
        </p:spPr>
        <p:txBody>
          <a:bodyPr wrap="none" rtlCol="0">
            <a:spAutoFit/>
          </a:bodyPr>
          <a:lstStyle/>
          <a:p>
            <a:r>
              <a:rPr lang="zh-CN" altLang="en-US" sz="2200" dirty="0">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rPr>
              <a:t>天若有情天亦老，人间正道是沧桑。</a:t>
            </a:r>
            <a:endParaRPr lang="zh-CN" altLang="en-US" sz="2200" dirty="0">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6613880" y="3654129"/>
            <a:ext cx="5060236" cy="461665"/>
          </a:xfrm>
          <a:prstGeom prst="rect">
            <a:avLst/>
          </a:prstGeom>
          <a:noFill/>
        </p:spPr>
        <p:txBody>
          <a:bodyPr wrap="square" rtlCol="0">
            <a:spAutoFit/>
          </a:bodyPr>
          <a:lstStyle/>
          <a:p>
            <a:r>
              <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Lorem ipsum dolor sit amet, consectetuer adipiscing elit. Maecenas porttitor congue massa. </a:t>
            </a:r>
            <a:r>
              <a:rPr lang="en-US" altLang="zh-CN" sz="1200" dirty="0" err="1">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Fusce</a:t>
            </a:r>
            <a:r>
              <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 </a:t>
            </a:r>
            <a:r>
              <a:rPr lang="en-US" altLang="zh-CN" sz="1200" dirty="0" err="1">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posuere</a:t>
            </a:r>
            <a:endPar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endParaRPr>
          </a:p>
        </p:txBody>
      </p:sp>
      <p:sp>
        <p:nvSpPr>
          <p:cNvPr id="21" name="等腰三角形 20"/>
          <p:cNvSpPr/>
          <p:nvPr/>
        </p:nvSpPr>
        <p:spPr>
          <a:xfrm rot="5400000">
            <a:off x="8997535" y="2768760"/>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22" name="等腰三角形 21"/>
          <p:cNvSpPr/>
          <p:nvPr/>
        </p:nvSpPr>
        <p:spPr>
          <a:xfrm rot="5400000">
            <a:off x="9121183" y="2768761"/>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pic>
        <p:nvPicPr>
          <p:cNvPr id="23" name="图片 22" descr="图片包含 红色&#10;&#10;描述已自动生成"/>
          <p:cNvPicPr>
            <a:picLocks noChangeAspect="1"/>
          </p:cNvPicPr>
          <p:nvPr/>
        </p:nvPicPr>
        <p:blipFill rotWithShape="1">
          <a:blip r:embed="rId1" cstate="email">
            <a:biLevel thresh="25000"/>
          </a:blip>
          <a:srcRect l="46689" t="50218" b="46024"/>
          <a:stretch>
            <a:fillRect/>
          </a:stretch>
        </p:blipFill>
        <p:spPr>
          <a:xfrm>
            <a:off x="8272578" y="2680141"/>
            <a:ext cx="206380" cy="62271"/>
          </a:xfrm>
          <a:prstGeom prst="rect">
            <a:avLst/>
          </a:prstGeom>
        </p:spPr>
      </p:pic>
      <p:pic>
        <p:nvPicPr>
          <p:cNvPr id="24" name="图片 23" descr="图片包含 红色&#10;&#10;描述已自动生成"/>
          <p:cNvPicPr>
            <a:picLocks noChangeAspect="1"/>
          </p:cNvPicPr>
          <p:nvPr/>
        </p:nvPicPr>
        <p:blipFill rotWithShape="1">
          <a:blip r:embed="rId1" cstate="email">
            <a:biLevel thresh="25000"/>
          </a:blip>
          <a:srcRect l="46689" t="50218" b="46024"/>
          <a:stretch>
            <a:fillRect/>
          </a:stretch>
        </p:blipFill>
        <p:spPr>
          <a:xfrm>
            <a:off x="7800455" y="2661091"/>
            <a:ext cx="206380" cy="96200"/>
          </a:xfrm>
          <a:prstGeom prst="rect">
            <a:avLst/>
          </a:prstGeom>
        </p:spPr>
      </p:pic>
      <p:grpSp>
        <p:nvGrpSpPr>
          <p:cNvPr id="31" name="组合 30"/>
          <p:cNvGrpSpPr/>
          <p:nvPr/>
        </p:nvGrpSpPr>
        <p:grpSpPr>
          <a:xfrm>
            <a:off x="0" y="-1"/>
            <a:ext cx="5710124" cy="6858000"/>
            <a:chOff x="5318097" y="23156"/>
            <a:chExt cx="5710124" cy="6858000"/>
          </a:xfrm>
        </p:grpSpPr>
        <p:sp>
          <p:nvSpPr>
            <p:cNvPr id="30" name="Freeform 26+"/>
            <p:cNvSpPr/>
            <p:nvPr/>
          </p:nvSpPr>
          <p:spPr>
            <a:xfrm rot="5400000">
              <a:off x="4744159" y="597094"/>
              <a:ext cx="6858000" cy="5710124"/>
            </a:xfrm>
            <a:custGeom>
              <a:avLst/>
              <a:gdLst>
                <a:gd name="connsiteX0" fmla="*/ 0 w 6858000"/>
                <a:gd name="connsiteY0" fmla="*/ 5710124 h 5710124"/>
                <a:gd name="connsiteX1" fmla="*/ 0 w 6858000"/>
                <a:gd name="connsiteY1" fmla="*/ 1067546 h 5710124"/>
                <a:gd name="connsiteX2" fmla="*/ 3428997 w 6858000"/>
                <a:gd name="connsiteY2" fmla="*/ 0 h 5710124"/>
                <a:gd name="connsiteX3" fmla="*/ 6858000 w 6858000"/>
                <a:gd name="connsiteY3" fmla="*/ 1067547 h 5710124"/>
                <a:gd name="connsiteX4" fmla="*/ 6858000 w 6858000"/>
                <a:gd name="connsiteY4" fmla="*/ 5710124 h 571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5710124">
                  <a:moveTo>
                    <a:pt x="0" y="5710124"/>
                  </a:moveTo>
                  <a:lnTo>
                    <a:pt x="0" y="1067546"/>
                  </a:lnTo>
                  <a:lnTo>
                    <a:pt x="3428997" y="0"/>
                  </a:lnTo>
                  <a:lnTo>
                    <a:pt x="6858000" y="1067547"/>
                  </a:lnTo>
                  <a:lnTo>
                    <a:pt x="6858000" y="5710124"/>
                  </a:lnTo>
                  <a:close/>
                </a:path>
              </a:pathLst>
            </a:custGeom>
            <a:blipFill dpi="0" rotWithShape="0">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sp>
          <p:nvSpPr>
            <p:cNvPr id="27" name="任意多边形: 形状 26"/>
            <p:cNvSpPr/>
            <p:nvPr/>
          </p:nvSpPr>
          <p:spPr>
            <a:xfrm rot="5400000">
              <a:off x="4744159" y="597094"/>
              <a:ext cx="6858000" cy="5710124"/>
            </a:xfrm>
            <a:custGeom>
              <a:avLst/>
              <a:gdLst>
                <a:gd name="connsiteX0" fmla="*/ 0 w 6858000"/>
                <a:gd name="connsiteY0" fmla="*/ 5710124 h 5710124"/>
                <a:gd name="connsiteX1" fmla="*/ 0 w 6858000"/>
                <a:gd name="connsiteY1" fmla="*/ 1067546 h 5710124"/>
                <a:gd name="connsiteX2" fmla="*/ 3428997 w 6858000"/>
                <a:gd name="connsiteY2" fmla="*/ 0 h 5710124"/>
                <a:gd name="connsiteX3" fmla="*/ 6858000 w 6858000"/>
                <a:gd name="connsiteY3" fmla="*/ 1067547 h 5710124"/>
                <a:gd name="connsiteX4" fmla="*/ 6858000 w 6858000"/>
                <a:gd name="connsiteY4" fmla="*/ 5710124 h 571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5710124">
                  <a:moveTo>
                    <a:pt x="0" y="5710124"/>
                  </a:moveTo>
                  <a:lnTo>
                    <a:pt x="0" y="1067546"/>
                  </a:lnTo>
                  <a:lnTo>
                    <a:pt x="3428997" y="0"/>
                  </a:lnTo>
                  <a:lnTo>
                    <a:pt x="6858000" y="1067547"/>
                  </a:lnTo>
                  <a:lnTo>
                    <a:pt x="6858000" y="5710124"/>
                  </a:lnTo>
                  <a:close/>
                </a:path>
              </a:pathLst>
            </a:custGeom>
            <a:gradFill flip="none" rotWithShape="1">
              <a:gsLst>
                <a:gs pos="0">
                  <a:srgbClr val="DA0000"/>
                </a:gs>
                <a:gs pos="100000">
                  <a:srgbClr val="AC202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736143" y="2563334"/>
            <a:ext cx="1938351" cy="1865126"/>
          </a:xfrm>
          <a:prstGeom prst="rect">
            <a:avLst/>
          </a:prstGeom>
          <a:noFill/>
        </p:spPr>
        <p:txBody>
          <a:bodyPr wrap="none" rtlCol="0">
            <a:spAutoFit/>
          </a:bodyPr>
          <a:lstStyle/>
          <a:p>
            <a:pPr algn="ctr">
              <a:lnSpc>
                <a:spcPct val="80000"/>
              </a:lnSpc>
              <a:defRPr/>
            </a:pPr>
            <a:r>
              <a:rPr lang="zh-CN" altLang="en-US" sz="14400" dirty="0">
                <a:gradFill>
                  <a:gsLst>
                    <a:gs pos="33000">
                      <a:srgbClr val="EECAA4"/>
                    </a:gs>
                    <a:gs pos="61000">
                      <a:srgbClr val="F9EDDF"/>
                    </a:gs>
                  </a:gsLst>
                  <a:lin ang="16200000" scaled="0"/>
                </a:gradFill>
                <a:effectLst>
                  <a:glow rad="127000">
                    <a:srgbClr val="EECAA4">
                      <a:alpha val="13000"/>
                    </a:srgbClr>
                  </a:glow>
                  <a:outerShdw blurRad="38100" dist="38100" dir="2700000" algn="tl">
                    <a:srgbClr val="000000">
                      <a:alpha val="43137"/>
                    </a:srgbClr>
                  </a:outerShdw>
                </a:effectLst>
                <a:latin typeface="演示新手书" panose="00000500000000000000" pitchFamily="50" charset="-122"/>
                <a:ea typeface="演示新手书" panose="00000500000000000000" pitchFamily="50" charset="-122"/>
                <a:cs typeface="OPPOSans R" panose="00020600040101010101" pitchFamily="18" charset="-122"/>
              </a:rPr>
              <a:t>叁</a:t>
            </a:r>
            <a:endParaRPr lang="zh-CN" altLang="en-US" sz="14400" dirty="0">
              <a:gradFill>
                <a:gsLst>
                  <a:gs pos="33000">
                    <a:srgbClr val="EECAA4"/>
                  </a:gs>
                  <a:gs pos="61000">
                    <a:srgbClr val="F9EDDF"/>
                  </a:gs>
                </a:gsLst>
                <a:lin ang="16200000" scaled="0"/>
              </a:gradFill>
              <a:effectLst>
                <a:glow rad="127000">
                  <a:srgbClr val="EECAA4">
                    <a:alpha val="13000"/>
                  </a:srgbClr>
                </a:glow>
                <a:outerShdw blurRad="38100" dist="38100" dir="2700000" algn="tl">
                  <a:srgbClr val="000000">
                    <a:alpha val="43137"/>
                  </a:srgbClr>
                </a:outerShdw>
              </a:effectLst>
              <a:latin typeface="演示新手书" panose="00000500000000000000" pitchFamily="50" charset="-122"/>
              <a:ea typeface="演示新手书" panose="00000500000000000000" pitchFamily="50" charset="-122"/>
              <a:cs typeface="OPPOSans R" panose="00020600040101010101" pitchFamily="18" charset="-122"/>
            </a:endParaRPr>
          </a:p>
        </p:txBody>
      </p:sp>
      <p:pic>
        <p:nvPicPr>
          <p:cNvPr id="25" name="图片 24"/>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Effect>
                      <a14:saturation sat="66000"/>
                    </a14:imgEffect>
                  </a14:imgLayer>
                </a14:imgProps>
              </a:ext>
            </a:extLst>
          </a:blip>
          <a:srcRect/>
          <a:stretch>
            <a:fillRect/>
          </a:stretch>
        </p:blipFill>
        <p:spPr>
          <a:xfrm>
            <a:off x="-1537951" y="-125478"/>
            <a:ext cx="3053718" cy="1480018"/>
          </a:xfrm>
          <a:prstGeom prst="rect">
            <a:avLst/>
          </a:prstGeom>
        </p:spPr>
      </p:pic>
      <p:sp>
        <p:nvSpPr>
          <p:cNvPr id="7" name="文本框 6"/>
          <p:cNvSpPr txBox="1"/>
          <p:nvPr/>
        </p:nvSpPr>
        <p:spPr>
          <a:xfrm>
            <a:off x="3705141" y="2044358"/>
            <a:ext cx="1090042" cy="369332"/>
          </a:xfrm>
          <a:prstGeom prst="rect">
            <a:avLst/>
          </a:prstGeom>
          <a:noFill/>
        </p:spPr>
        <p:txBody>
          <a:bodyPr wrap="none" rtlCol="0">
            <a:spAutoFit/>
          </a:bodyPr>
          <a:lstStyle/>
          <a:p>
            <a:pPr algn="ctr"/>
            <a:r>
              <a:rPr lang="en-US" altLang="zh-CN" spc="110" dirty="0">
                <a:gradFill>
                  <a:gsLst>
                    <a:gs pos="33000">
                      <a:srgbClr val="EECAA4"/>
                    </a:gs>
                    <a:gs pos="61000">
                      <a:srgbClr val="F9EDDF"/>
                    </a:gs>
                  </a:gsLst>
                  <a:lin ang="16200000" scaled="0"/>
                </a:gradFill>
                <a:latin typeface="思源黑体 CN Medium" panose="020B0600000000000000" pitchFamily="34" charset="-122"/>
                <a:ea typeface="思源黑体 CN Medium" panose="020B0600000000000000" pitchFamily="34" charset="-122"/>
              </a:rPr>
              <a:t>THREE-</a:t>
            </a:r>
            <a:endParaRPr lang="zh-CN" altLang="en-US" spc="110" dirty="0">
              <a:gradFill>
                <a:gsLst>
                  <a:gs pos="33000">
                    <a:srgbClr val="EECAA4"/>
                  </a:gs>
                  <a:gs pos="61000">
                    <a:srgbClr val="F9EDDF"/>
                  </a:gs>
                </a:gsLst>
                <a:lin ang="16200000" scaled="0"/>
              </a:gra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23925" y="1919192"/>
            <a:ext cx="10596245" cy="3882390"/>
            <a:chOff x="1172" y="3299"/>
            <a:chExt cx="16687" cy="6114"/>
          </a:xfrm>
        </p:grpSpPr>
        <p:grpSp>
          <p:nvGrpSpPr>
            <p:cNvPr id="3" name="组合 2"/>
            <p:cNvGrpSpPr/>
            <p:nvPr/>
          </p:nvGrpSpPr>
          <p:grpSpPr>
            <a:xfrm>
              <a:off x="1172" y="3455"/>
              <a:ext cx="9409" cy="5802"/>
              <a:chOff x="1172" y="3299"/>
              <a:chExt cx="9409" cy="5802"/>
            </a:xfrm>
          </p:grpSpPr>
          <p:cxnSp>
            <p:nvCxnSpPr>
              <p:cNvPr id="8" name="直接连接符 7"/>
              <p:cNvCxnSpPr>
                <a:stCxn id="9" idx="4"/>
              </p:cNvCxnSpPr>
              <p:nvPr/>
            </p:nvCxnSpPr>
            <p:spPr>
              <a:xfrm>
                <a:off x="1229" y="3546"/>
                <a:ext cx="0" cy="5491"/>
              </a:xfrm>
              <a:prstGeom prst="line">
                <a:avLst/>
              </a:prstGeom>
              <a:ln w="9525">
                <a:solidFill>
                  <a:srgbClr val="B13939"/>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flipV="1">
                <a:off x="1172" y="3546"/>
                <a:ext cx="113" cy="113"/>
              </a:xfrm>
              <a:prstGeom prst="ellipse">
                <a:avLst/>
              </a:prstGeom>
              <a:solidFill>
                <a:srgbClr val="B1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flipV="1">
                <a:off x="1172" y="5666"/>
                <a:ext cx="113" cy="113"/>
              </a:xfrm>
              <a:prstGeom prst="ellipse">
                <a:avLst/>
              </a:prstGeom>
              <a:solidFill>
                <a:srgbClr val="B1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flipV="1">
                <a:off x="1172" y="7786"/>
                <a:ext cx="113" cy="113"/>
              </a:xfrm>
              <a:prstGeom prst="ellipse">
                <a:avLst/>
              </a:prstGeom>
              <a:solidFill>
                <a:srgbClr val="B1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629" y="3299"/>
                <a:ext cx="8952" cy="1565"/>
                <a:chOff x="2004" y="3137"/>
                <a:chExt cx="8952" cy="1565"/>
              </a:xfrm>
            </p:grpSpPr>
            <p:sp>
              <p:nvSpPr>
                <p:cNvPr id="19" name="文本框 2"/>
                <p:cNvSpPr txBox="1"/>
                <p:nvPr/>
              </p:nvSpPr>
              <p:spPr>
                <a:xfrm>
                  <a:off x="2004" y="3137"/>
                  <a:ext cx="2294" cy="518"/>
                </a:xfrm>
                <a:prstGeom prst="rect">
                  <a:avLst/>
                </a:prstGeom>
                <a:noFill/>
                <a:ln w="9525">
                  <a:noFill/>
                </a:ln>
              </p:spPr>
              <p:txBody>
                <a:bodyPr wrap="square" lIns="0" rIns="0">
                  <a:spAutoFit/>
                </a:bodyPr>
                <a:lstStyle/>
                <a:p>
                  <a:pPr algn="l" fontAlgn="auto">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牢记</a:t>
                  </a:r>
                  <a:r>
                    <a:rPr lang="zh-CN" altLang="en-US" sz="140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初心使命</a:t>
                  </a:r>
                  <a:endParaRPr lang="zh-CN" altLang="en-US" sz="140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sp>
              <p:nvSpPr>
                <p:cNvPr id="20" name="文本框 2"/>
                <p:cNvSpPr txBox="1"/>
                <p:nvPr/>
              </p:nvSpPr>
              <p:spPr>
                <a:xfrm>
                  <a:off x="2004" y="3745"/>
                  <a:ext cx="8952" cy="957"/>
                </a:xfrm>
                <a:prstGeom prst="rect">
                  <a:avLst/>
                </a:prstGeom>
                <a:noFill/>
                <a:ln w="9525">
                  <a:noFill/>
                </a:ln>
              </p:spPr>
              <p:txBody>
                <a:bodyPr wrap="square" lIns="0" rIns="0">
                  <a:spAutoFit/>
                </a:bodyPr>
                <a:lstStyle/>
                <a:p>
                  <a:pPr indent="0" algn="l" fontAlgn="auto">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学习新民主主义革命时期、社会主义革命和建设时期、改革开放时期以及新时代等不同历史时期的时代楷模践行初心使命的优秀事迹。</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grpSp>
            <p:nvGrpSpPr>
              <p:cNvPr id="13" name="组合 12"/>
              <p:cNvGrpSpPr/>
              <p:nvPr/>
            </p:nvGrpSpPr>
            <p:grpSpPr>
              <a:xfrm>
                <a:off x="1629" y="5418"/>
                <a:ext cx="8952" cy="1565"/>
                <a:chOff x="2004" y="5771"/>
                <a:chExt cx="8952" cy="1565"/>
              </a:xfrm>
            </p:grpSpPr>
            <p:sp>
              <p:nvSpPr>
                <p:cNvPr id="17" name="文本框 2"/>
                <p:cNvSpPr txBox="1"/>
                <p:nvPr/>
              </p:nvSpPr>
              <p:spPr>
                <a:xfrm>
                  <a:off x="2004" y="5771"/>
                  <a:ext cx="2294" cy="518"/>
                </a:xfrm>
                <a:prstGeom prst="rect">
                  <a:avLst/>
                </a:prstGeom>
                <a:noFill/>
                <a:ln w="9525">
                  <a:noFill/>
                </a:ln>
              </p:spPr>
              <p:txBody>
                <a:bodyPr wrap="square" lIns="0" rIns="0">
                  <a:spAutoFit/>
                </a:bodyPr>
                <a:lstStyle/>
                <a:p>
                  <a:pPr algn="l" fontAlgn="auto">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坚定</a:t>
                  </a:r>
                  <a:r>
                    <a:rPr lang="zh-CN" altLang="en-US" sz="140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信仰信念</a:t>
                  </a:r>
                  <a:endParaRPr lang="zh-CN" altLang="en-US" sz="140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sp>
              <p:nvSpPr>
                <p:cNvPr id="18" name="文本框 2"/>
                <p:cNvSpPr txBox="1"/>
                <p:nvPr/>
              </p:nvSpPr>
              <p:spPr>
                <a:xfrm>
                  <a:off x="2004" y="6379"/>
                  <a:ext cx="8952" cy="957"/>
                </a:xfrm>
                <a:prstGeom prst="rect">
                  <a:avLst/>
                </a:prstGeom>
                <a:noFill/>
                <a:ln w="9525">
                  <a:noFill/>
                </a:ln>
              </p:spPr>
              <p:txBody>
                <a:bodyPr wrap="square" lIns="0" rIns="0">
                  <a:spAutoFit/>
                </a:bodyPr>
                <a:lstStyle/>
                <a:p>
                  <a:pPr indent="0" algn="l" fontAlgn="auto">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通过学习党的百年历程坚定理想信念，用党的光荣传统和优良作风砥砺政治信仰，用党的历史经验和伟大成就鼓舞精神斗志。</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grpSp>
            <p:nvGrpSpPr>
              <p:cNvPr id="14" name="组合 13"/>
              <p:cNvGrpSpPr/>
              <p:nvPr/>
            </p:nvGrpSpPr>
            <p:grpSpPr>
              <a:xfrm>
                <a:off x="1629" y="7537"/>
                <a:ext cx="8952" cy="1565"/>
                <a:chOff x="2004" y="8404"/>
                <a:chExt cx="8952" cy="1565"/>
              </a:xfrm>
            </p:grpSpPr>
            <p:sp>
              <p:nvSpPr>
                <p:cNvPr id="15" name="文本框 2"/>
                <p:cNvSpPr txBox="1"/>
                <p:nvPr/>
              </p:nvSpPr>
              <p:spPr>
                <a:xfrm>
                  <a:off x="2004" y="8404"/>
                  <a:ext cx="2294" cy="518"/>
                </a:xfrm>
                <a:prstGeom prst="rect">
                  <a:avLst/>
                </a:prstGeom>
                <a:noFill/>
                <a:ln w="9525">
                  <a:noFill/>
                </a:ln>
              </p:spPr>
              <p:txBody>
                <a:bodyPr wrap="square" lIns="0" rIns="0">
                  <a:spAutoFit/>
                </a:bodyPr>
                <a:lstStyle/>
                <a:p>
                  <a:pPr algn="l" fontAlgn="auto">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推进</a:t>
                  </a:r>
                  <a:r>
                    <a:rPr lang="zh-CN" altLang="en-US" sz="140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自我革命</a:t>
                  </a:r>
                  <a:endParaRPr lang="zh-CN" altLang="en-US" sz="140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sp>
              <p:nvSpPr>
                <p:cNvPr id="16" name="文本框 2"/>
                <p:cNvSpPr txBox="1"/>
                <p:nvPr/>
              </p:nvSpPr>
              <p:spPr>
                <a:xfrm>
                  <a:off x="2004" y="9012"/>
                  <a:ext cx="8952" cy="957"/>
                </a:xfrm>
                <a:prstGeom prst="rect">
                  <a:avLst/>
                </a:prstGeom>
                <a:noFill/>
                <a:ln w="9525">
                  <a:noFill/>
                </a:ln>
              </p:spPr>
              <p:txBody>
                <a:bodyPr wrap="square" lIns="0" rIns="0">
                  <a:spAutoFit/>
                </a:bodyPr>
                <a:lstStyle/>
                <a:p>
                  <a:pPr indent="0" algn="l" fontAlgn="auto">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通过党史学习教育，总结历史经验教训，从党的自身建设史中汲取解决问题的经验和智慧，时刻保持“赶考”的清醒和坚定。</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grpSp>
        <p:grpSp>
          <p:nvGrpSpPr>
            <p:cNvPr id="4" name="组合 3"/>
            <p:cNvGrpSpPr/>
            <p:nvPr/>
          </p:nvGrpSpPr>
          <p:grpSpPr>
            <a:xfrm>
              <a:off x="12160" y="3299"/>
              <a:ext cx="5699" cy="6114"/>
              <a:chOff x="12011" y="3333"/>
              <a:chExt cx="6223" cy="6676"/>
            </a:xfrm>
          </p:grpSpPr>
          <p:sp>
            <p:nvSpPr>
              <p:cNvPr id="5" name="矩形 4"/>
              <p:cNvSpPr/>
              <p:nvPr/>
            </p:nvSpPr>
            <p:spPr>
              <a:xfrm>
                <a:off x="12011" y="3607"/>
                <a:ext cx="6040" cy="6266"/>
              </a:xfrm>
              <a:prstGeom prst="rect">
                <a:avLst/>
              </a:prstGeom>
              <a:solidFill>
                <a:srgbClr val="B13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H="1">
                <a:off x="18051" y="4302"/>
                <a:ext cx="183" cy="1391"/>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l="20858" r="20858"/>
              <a:stretch>
                <a:fillRect/>
              </a:stretch>
            </p:blipFill>
            <p:spPr>
              <a:xfrm>
                <a:off x="12113" y="3333"/>
                <a:ext cx="5836" cy="6676"/>
              </a:xfrm>
              <a:prstGeom prst="rect">
                <a:avLst/>
              </a:prstGeom>
            </p:spPr>
          </p:pic>
        </p:grpSp>
      </p:grpSp>
      <p:sp>
        <p:nvSpPr>
          <p:cNvPr id="21" name="文本框 20"/>
          <p:cNvSpPr txBox="1"/>
          <p:nvPr/>
        </p:nvSpPr>
        <p:spPr>
          <a:xfrm>
            <a:off x="446158" y="253424"/>
            <a:ext cx="1697901" cy="584775"/>
          </a:xfrm>
          <a:prstGeom prst="rect">
            <a:avLst/>
          </a:prstGeom>
          <a:noFill/>
        </p:spPr>
        <p:txBody>
          <a:bodyPr wrap="none" rtlCol="0">
            <a:spAutoFit/>
          </a:bodyPr>
          <a:lstStyle/>
          <a:p>
            <a:r>
              <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rPr>
              <a:t>主要阶段</a:t>
            </a:r>
            <a:endPar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endParaRPr>
          </a:p>
        </p:txBody>
      </p:sp>
      <p:cxnSp>
        <p:nvCxnSpPr>
          <p:cNvPr id="22" name="直接连接符 21"/>
          <p:cNvCxnSpPr/>
          <p:nvPr/>
        </p:nvCxnSpPr>
        <p:spPr>
          <a:xfrm flipH="1">
            <a:off x="584200" y="838199"/>
            <a:ext cx="1388533" cy="0"/>
          </a:xfrm>
          <a:prstGeom prst="line">
            <a:avLst/>
          </a:prstGeom>
          <a:ln w="4445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0" y="0"/>
            <a:ext cx="439420" cy="93980"/>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1155" y="6106795"/>
            <a:ext cx="521335" cy="308610"/>
            <a:chOff x="9411" y="2442"/>
            <a:chExt cx="1292" cy="764"/>
          </a:xfrm>
        </p:grpSpPr>
        <p:sp>
          <p:nvSpPr>
            <p:cNvPr id="3" name="平行四边形 2"/>
            <p:cNvSpPr/>
            <p:nvPr/>
          </p:nvSpPr>
          <p:spPr>
            <a:xfrm>
              <a:off x="9411" y="2442"/>
              <a:ext cx="1018" cy="765"/>
            </a:xfrm>
            <a:prstGeom prst="parallelogram">
              <a:avLst/>
            </a:prstGeom>
            <a:solidFill>
              <a:srgbClr val="AB33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4"/>
            <p:cNvSpPr/>
            <p:nvPr/>
          </p:nvSpPr>
          <p:spPr>
            <a:xfrm>
              <a:off x="10429" y="2442"/>
              <a:ext cx="275" cy="765"/>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75" h="765">
                  <a:moveTo>
                    <a:pt x="191" y="0"/>
                  </a:moveTo>
                  <a:lnTo>
                    <a:pt x="275" y="0"/>
                  </a:lnTo>
                  <a:lnTo>
                    <a:pt x="84" y="765"/>
                  </a:lnTo>
                  <a:lnTo>
                    <a:pt x="0" y="765"/>
                  </a:lnTo>
                  <a:lnTo>
                    <a:pt x="191" y="0"/>
                  </a:lnTo>
                  <a:close/>
                </a:path>
              </a:pathLst>
            </a:cu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5" name="直接连接符 4"/>
          <p:cNvCxnSpPr/>
          <p:nvPr/>
        </p:nvCxnSpPr>
        <p:spPr>
          <a:xfrm flipH="1">
            <a:off x="829945" y="6261100"/>
            <a:ext cx="8446770" cy="635"/>
          </a:xfrm>
          <a:prstGeom prst="line">
            <a:avLst/>
          </a:prstGeom>
          <a:ln w="9525">
            <a:solidFill>
              <a:srgbClr val="B13939"/>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1927225" y="3481070"/>
            <a:ext cx="1456690" cy="360227"/>
          </a:xfrm>
          <a:prstGeom prst="rect">
            <a:avLst/>
          </a:prstGeom>
          <a:noFill/>
          <a:ln w="9525">
            <a:noFill/>
          </a:ln>
        </p:spPr>
        <p:txBody>
          <a:bodyPr wrap="square" lIns="0" rIns="0">
            <a:spAutoFit/>
          </a:bodyPr>
          <a:lstStyle/>
          <a:p>
            <a:pPr algn="l" fontAlgn="auto">
              <a:lnSpc>
                <a:spcPct val="120000"/>
              </a:lnSpc>
            </a:pPr>
            <a:r>
              <a:rPr lang="zh-CN" altLang="en-US" sz="16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牢记</a:t>
            </a:r>
            <a:r>
              <a:rPr lang="zh-CN" altLang="en-US" sz="160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初心使命</a:t>
            </a:r>
            <a:endParaRPr lang="zh-CN" altLang="en-US" sz="160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pic>
        <p:nvPicPr>
          <p:cNvPr id="7" name="图片 6" descr="党政素材 (97)"/>
          <p:cNvPicPr>
            <a:picLocks noChangeAspect="1"/>
          </p:cNvPicPr>
          <p:nvPr/>
        </p:nvPicPr>
        <p:blipFill>
          <a:blip r:embed="rId1"/>
          <a:srcRect t="57487" r="62337"/>
          <a:stretch>
            <a:fillRect/>
          </a:stretch>
        </p:blipFill>
        <p:spPr>
          <a:xfrm flipH="1">
            <a:off x="995045" y="3415665"/>
            <a:ext cx="779145" cy="385445"/>
          </a:xfrm>
          <a:prstGeom prst="rect">
            <a:avLst/>
          </a:prstGeom>
        </p:spPr>
      </p:pic>
      <p:grpSp>
        <p:nvGrpSpPr>
          <p:cNvPr id="8" name="组合 7"/>
          <p:cNvGrpSpPr/>
          <p:nvPr/>
        </p:nvGrpSpPr>
        <p:grpSpPr>
          <a:xfrm>
            <a:off x="995045" y="1147445"/>
            <a:ext cx="6483350" cy="1800860"/>
            <a:chOff x="1549" y="1943"/>
            <a:chExt cx="10210" cy="2836"/>
          </a:xfrm>
        </p:grpSpPr>
        <p:grpSp>
          <p:nvGrpSpPr>
            <p:cNvPr id="9" name="组合 8"/>
            <p:cNvGrpSpPr/>
            <p:nvPr/>
          </p:nvGrpSpPr>
          <p:grpSpPr>
            <a:xfrm>
              <a:off x="7179" y="1943"/>
              <a:ext cx="4580" cy="2837"/>
              <a:chOff x="8179" y="1812"/>
              <a:chExt cx="4580" cy="2837"/>
            </a:xfrm>
          </p:grpSpPr>
          <p:sp>
            <p:nvSpPr>
              <p:cNvPr id="13" name="矩形 12"/>
              <p:cNvSpPr/>
              <p:nvPr/>
            </p:nvSpPr>
            <p:spPr>
              <a:xfrm>
                <a:off x="8179" y="1812"/>
                <a:ext cx="4444" cy="2652"/>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rcRect l="1428" r="1428"/>
              <a:stretch>
                <a:fillRect/>
              </a:stretch>
            </p:blipFill>
            <p:spPr>
              <a:xfrm>
                <a:off x="8179" y="1997"/>
                <a:ext cx="4580" cy="2652"/>
              </a:xfrm>
              <a:custGeom>
                <a:avLst/>
                <a:gdLst/>
                <a:ahLst/>
                <a:cxnLst>
                  <a:cxn ang="3">
                    <a:pos x="hc" y="t"/>
                  </a:cxn>
                  <a:cxn ang="cd2">
                    <a:pos x="l" y="vc"/>
                  </a:cxn>
                  <a:cxn ang="cd4">
                    <a:pos x="hc" y="b"/>
                  </a:cxn>
                  <a:cxn ang="0">
                    <a:pos x="r" y="vc"/>
                  </a:cxn>
                </a:cxnLst>
                <a:rect l="l" t="t" r="r" b="b"/>
                <a:pathLst>
                  <a:path w="4580" h="2652">
                    <a:moveTo>
                      <a:pt x="0" y="0"/>
                    </a:moveTo>
                    <a:lnTo>
                      <a:pt x="4580" y="0"/>
                    </a:lnTo>
                    <a:lnTo>
                      <a:pt x="4580" y="2652"/>
                    </a:lnTo>
                    <a:lnTo>
                      <a:pt x="0" y="2652"/>
                    </a:lnTo>
                    <a:lnTo>
                      <a:pt x="0" y="0"/>
                    </a:lnTo>
                    <a:close/>
                  </a:path>
                </a:pathLst>
              </a:custGeom>
            </p:spPr>
          </p:pic>
        </p:grpSp>
        <p:grpSp>
          <p:nvGrpSpPr>
            <p:cNvPr id="10" name="组合 9"/>
            <p:cNvGrpSpPr/>
            <p:nvPr/>
          </p:nvGrpSpPr>
          <p:grpSpPr>
            <a:xfrm>
              <a:off x="1549" y="1943"/>
              <a:ext cx="4581" cy="2837"/>
              <a:chOff x="1566" y="1812"/>
              <a:chExt cx="4581" cy="2837"/>
            </a:xfrm>
          </p:grpSpPr>
          <p:sp>
            <p:nvSpPr>
              <p:cNvPr id="11" name="矩形 10"/>
              <p:cNvSpPr/>
              <p:nvPr/>
            </p:nvSpPr>
            <p:spPr>
              <a:xfrm>
                <a:off x="1566" y="1812"/>
                <a:ext cx="4445" cy="2652"/>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rcRect l="1465" r="1465"/>
              <a:stretch>
                <a:fillRect/>
              </a:stretch>
            </p:blipFill>
            <p:spPr>
              <a:xfrm>
                <a:off x="1567" y="1997"/>
                <a:ext cx="4580" cy="2652"/>
              </a:xfrm>
              <a:custGeom>
                <a:avLst/>
                <a:gdLst/>
                <a:ahLst/>
                <a:cxnLst>
                  <a:cxn ang="3">
                    <a:pos x="hc" y="t"/>
                  </a:cxn>
                  <a:cxn ang="cd2">
                    <a:pos x="l" y="vc"/>
                  </a:cxn>
                  <a:cxn ang="cd4">
                    <a:pos x="hc" y="b"/>
                  </a:cxn>
                  <a:cxn ang="0">
                    <a:pos x="r" y="vc"/>
                  </a:cxn>
                </a:cxnLst>
                <a:rect l="l" t="t" r="r" b="b"/>
                <a:pathLst>
                  <a:path w="4580" h="2652">
                    <a:moveTo>
                      <a:pt x="0" y="0"/>
                    </a:moveTo>
                    <a:lnTo>
                      <a:pt x="4580" y="0"/>
                    </a:lnTo>
                    <a:lnTo>
                      <a:pt x="4580" y="2652"/>
                    </a:lnTo>
                    <a:lnTo>
                      <a:pt x="0" y="2652"/>
                    </a:lnTo>
                    <a:lnTo>
                      <a:pt x="0" y="0"/>
                    </a:lnTo>
                    <a:close/>
                  </a:path>
                </a:pathLst>
              </a:custGeom>
            </p:spPr>
          </p:pic>
        </p:grpSp>
      </p:grpSp>
      <p:sp>
        <p:nvSpPr>
          <p:cNvPr id="15" name="矩形 14"/>
          <p:cNvSpPr/>
          <p:nvPr/>
        </p:nvSpPr>
        <p:spPr>
          <a:xfrm>
            <a:off x="0" y="0"/>
            <a:ext cx="439420" cy="93980"/>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995680" y="4977130"/>
            <a:ext cx="7372350" cy="587375"/>
            <a:chOff x="1431" y="7976"/>
            <a:chExt cx="11610" cy="925"/>
          </a:xfrm>
        </p:grpSpPr>
        <p:sp>
          <p:nvSpPr>
            <p:cNvPr id="17" name="文本框 2"/>
            <p:cNvSpPr txBox="1"/>
            <p:nvPr/>
          </p:nvSpPr>
          <p:spPr>
            <a:xfrm>
              <a:off x="2166" y="7976"/>
              <a:ext cx="10875" cy="925"/>
            </a:xfrm>
            <a:prstGeom prst="rect">
              <a:avLst/>
            </a:prstGeom>
            <a:noFill/>
            <a:ln w="9525">
              <a:noFill/>
            </a:ln>
          </p:spPr>
          <p:txBody>
            <a:bodyPr wrap="square" lIns="0" rIns="0">
              <a:spAutoFit/>
            </a:bodyPr>
            <a:lstStyle/>
            <a:p>
              <a:pPr>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以“功成不必在我、功成必定有我”的大局意识和公仆情怀，将党史学习教育成果转化为不忘初心使命和加强党性修养的行动自觉和责任担当。</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nvGrpSpPr>
            <p:cNvPr id="18" name="组合 17"/>
            <p:cNvGrpSpPr/>
            <p:nvPr/>
          </p:nvGrpSpPr>
          <p:grpSpPr>
            <a:xfrm>
              <a:off x="1431" y="8228"/>
              <a:ext cx="454" cy="454"/>
              <a:chOff x="3322" y="6946"/>
              <a:chExt cx="510" cy="510"/>
            </a:xfrm>
          </p:grpSpPr>
          <p:sp>
            <p:nvSpPr>
              <p:cNvPr id="19" name="AutoShape 51"/>
              <p:cNvSpPr>
                <a:spLocks noChangeArrowheads="1"/>
              </p:cNvSpPr>
              <p:nvPr/>
            </p:nvSpPr>
            <p:spPr bwMode="auto">
              <a:xfrm>
                <a:off x="3449" y="7076"/>
                <a:ext cx="256" cy="250"/>
              </a:xfrm>
              <a:custGeom>
                <a:avLst/>
                <a:gdLst>
                  <a:gd name="T0" fmla="*/ 1438078 w 21597"/>
                  <a:gd name="T1" fmla="*/ 1347817 h 21600"/>
                  <a:gd name="T2" fmla="*/ 1438078 w 21597"/>
                  <a:gd name="T3" fmla="*/ 1347817 h 21600"/>
                  <a:gd name="T4" fmla="*/ 1438078 w 21597"/>
                  <a:gd name="T5" fmla="*/ 1347817 h 21600"/>
                  <a:gd name="T6" fmla="*/ 1438078 w 21597"/>
                  <a:gd name="T7" fmla="*/ 1347817 h 21600"/>
                  <a:gd name="T8" fmla="*/ 0 60000 65536"/>
                  <a:gd name="T9" fmla="*/ 0 60000 65536"/>
                  <a:gd name="T10" fmla="*/ 0 60000 65536"/>
                  <a:gd name="T11" fmla="*/ 0 60000 65536"/>
                  <a:gd name="T12" fmla="*/ 0 w 21597"/>
                  <a:gd name="T13" fmla="*/ 0 h 21600"/>
                  <a:gd name="T14" fmla="*/ 21597 w 21597"/>
                  <a:gd name="T15" fmla="*/ 21600 h 21600"/>
                </a:gdLst>
                <a:ahLst/>
                <a:cxnLst>
                  <a:cxn ang="T8">
                    <a:pos x="T0" y="T1"/>
                  </a:cxn>
                  <a:cxn ang="T9">
                    <a:pos x="T2" y="T3"/>
                  </a:cxn>
                  <a:cxn ang="T10">
                    <a:pos x="T4" y="T5"/>
                  </a:cxn>
                  <a:cxn ang="T11">
                    <a:pos x="T6" y="T7"/>
                  </a:cxn>
                </a:cxnLst>
                <a:rect l="T12" t="T13" r="T14" b="T15"/>
                <a:pathLst>
                  <a:path w="21597" h="21600">
                    <a:moveTo>
                      <a:pt x="3919" y="21599"/>
                    </a:moveTo>
                    <a:cubicBezTo>
                      <a:pt x="3385" y="21599"/>
                      <a:pt x="2878" y="21485"/>
                      <a:pt x="2408" y="21256"/>
                    </a:cubicBezTo>
                    <a:cubicBezTo>
                      <a:pt x="1933" y="21027"/>
                      <a:pt x="1519" y="20715"/>
                      <a:pt x="1164" y="20319"/>
                    </a:cubicBezTo>
                    <a:cubicBezTo>
                      <a:pt x="801" y="19928"/>
                      <a:pt x="520" y="19470"/>
                      <a:pt x="312" y="18947"/>
                    </a:cubicBezTo>
                    <a:cubicBezTo>
                      <a:pt x="101" y="18430"/>
                      <a:pt x="0" y="17872"/>
                      <a:pt x="0" y="17281"/>
                    </a:cubicBezTo>
                    <a:lnTo>
                      <a:pt x="0" y="4318"/>
                    </a:lnTo>
                    <a:cubicBezTo>
                      <a:pt x="0" y="3727"/>
                      <a:pt x="101" y="3169"/>
                      <a:pt x="312" y="2652"/>
                    </a:cubicBezTo>
                    <a:cubicBezTo>
                      <a:pt x="520" y="2129"/>
                      <a:pt x="803" y="1674"/>
                      <a:pt x="1164" y="1280"/>
                    </a:cubicBezTo>
                    <a:cubicBezTo>
                      <a:pt x="1519" y="887"/>
                      <a:pt x="1933" y="575"/>
                      <a:pt x="2408" y="343"/>
                    </a:cubicBezTo>
                    <a:cubicBezTo>
                      <a:pt x="2881" y="114"/>
                      <a:pt x="3385" y="0"/>
                      <a:pt x="3919" y="0"/>
                    </a:cubicBezTo>
                    <a:lnTo>
                      <a:pt x="9813" y="0"/>
                    </a:lnTo>
                    <a:lnTo>
                      <a:pt x="9813" y="2714"/>
                    </a:lnTo>
                    <a:lnTo>
                      <a:pt x="3919" y="2714"/>
                    </a:lnTo>
                    <a:cubicBezTo>
                      <a:pt x="3522" y="2714"/>
                      <a:pt x="3177" y="2872"/>
                      <a:pt x="2891" y="3184"/>
                    </a:cubicBezTo>
                    <a:cubicBezTo>
                      <a:pt x="2608" y="3501"/>
                      <a:pt x="2464" y="3877"/>
                      <a:pt x="2464" y="4318"/>
                    </a:cubicBezTo>
                    <a:lnTo>
                      <a:pt x="2464" y="17281"/>
                    </a:lnTo>
                    <a:cubicBezTo>
                      <a:pt x="2464" y="17725"/>
                      <a:pt x="2608" y="18101"/>
                      <a:pt x="2891" y="18415"/>
                    </a:cubicBezTo>
                    <a:cubicBezTo>
                      <a:pt x="3174" y="18729"/>
                      <a:pt x="3519" y="18885"/>
                      <a:pt x="3919" y="18885"/>
                    </a:cubicBezTo>
                    <a:lnTo>
                      <a:pt x="9813" y="18885"/>
                    </a:lnTo>
                    <a:lnTo>
                      <a:pt x="9813" y="21599"/>
                    </a:lnTo>
                    <a:lnTo>
                      <a:pt x="3919" y="21599"/>
                    </a:lnTo>
                    <a:close/>
                    <a:moveTo>
                      <a:pt x="21359" y="10199"/>
                    </a:moveTo>
                    <a:cubicBezTo>
                      <a:pt x="21514" y="10369"/>
                      <a:pt x="21591" y="10572"/>
                      <a:pt x="21597" y="10819"/>
                    </a:cubicBezTo>
                    <a:cubicBezTo>
                      <a:pt x="21600" y="11059"/>
                      <a:pt x="21522" y="11256"/>
                      <a:pt x="21359" y="11406"/>
                    </a:cubicBezTo>
                    <a:lnTo>
                      <a:pt x="14294" y="19185"/>
                    </a:lnTo>
                    <a:cubicBezTo>
                      <a:pt x="14136" y="19352"/>
                      <a:pt x="13954" y="19437"/>
                      <a:pt x="13741" y="19437"/>
                    </a:cubicBezTo>
                    <a:cubicBezTo>
                      <a:pt x="13658" y="19437"/>
                      <a:pt x="13565" y="19420"/>
                      <a:pt x="13460" y="19382"/>
                    </a:cubicBezTo>
                    <a:cubicBezTo>
                      <a:pt x="13129" y="19232"/>
                      <a:pt x="12961" y="18964"/>
                      <a:pt x="12961" y="18583"/>
                    </a:cubicBezTo>
                    <a:lnTo>
                      <a:pt x="12961" y="14488"/>
                    </a:lnTo>
                    <a:lnTo>
                      <a:pt x="7490" y="14488"/>
                    </a:lnTo>
                    <a:cubicBezTo>
                      <a:pt x="7209" y="14488"/>
                      <a:pt x="6974" y="14382"/>
                      <a:pt x="6779" y="14173"/>
                    </a:cubicBezTo>
                    <a:cubicBezTo>
                      <a:pt x="6590" y="13959"/>
                      <a:pt x="6494" y="13697"/>
                      <a:pt x="6494" y="13389"/>
                    </a:cubicBezTo>
                    <a:lnTo>
                      <a:pt x="6494" y="8216"/>
                    </a:lnTo>
                    <a:cubicBezTo>
                      <a:pt x="6494" y="7910"/>
                      <a:pt x="6590" y="7655"/>
                      <a:pt x="6779" y="7446"/>
                    </a:cubicBezTo>
                    <a:cubicBezTo>
                      <a:pt x="6972" y="7246"/>
                      <a:pt x="7207" y="7147"/>
                      <a:pt x="7490" y="7147"/>
                    </a:cubicBezTo>
                    <a:lnTo>
                      <a:pt x="12961" y="7147"/>
                    </a:lnTo>
                    <a:lnTo>
                      <a:pt x="12961" y="3028"/>
                    </a:lnTo>
                    <a:cubicBezTo>
                      <a:pt x="12961" y="2643"/>
                      <a:pt x="13127" y="2376"/>
                      <a:pt x="13460" y="2223"/>
                    </a:cubicBezTo>
                    <a:cubicBezTo>
                      <a:pt x="13794" y="2091"/>
                      <a:pt x="14072" y="2162"/>
                      <a:pt x="14294" y="2423"/>
                    </a:cubicBezTo>
                    <a:lnTo>
                      <a:pt x="21359" y="10199"/>
                    </a:lnTo>
                    <a:close/>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20" name="椭圆 19"/>
              <p:cNvSpPr/>
              <p:nvPr/>
            </p:nvSpPr>
            <p:spPr>
              <a:xfrm>
                <a:off x="3322" y="6946"/>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20"/>
          <p:cNvGrpSpPr/>
          <p:nvPr/>
        </p:nvGrpSpPr>
        <p:grpSpPr>
          <a:xfrm>
            <a:off x="995045" y="4109720"/>
            <a:ext cx="7372985" cy="587375"/>
            <a:chOff x="1431" y="6347"/>
            <a:chExt cx="11611" cy="925"/>
          </a:xfrm>
        </p:grpSpPr>
        <p:sp>
          <p:nvSpPr>
            <p:cNvPr id="22" name="文本框 2"/>
            <p:cNvSpPr txBox="1"/>
            <p:nvPr/>
          </p:nvSpPr>
          <p:spPr>
            <a:xfrm>
              <a:off x="2166" y="6347"/>
              <a:ext cx="10876" cy="925"/>
            </a:xfrm>
            <a:prstGeom prst="rect">
              <a:avLst/>
            </a:prstGeom>
            <a:noFill/>
            <a:ln w="9525">
              <a:noFill/>
            </a:ln>
          </p:spPr>
          <p:txBody>
            <a:bodyPr wrap="square" lIns="0" rIns="0">
              <a:spAutoFit/>
            </a:bodyPr>
            <a:lstStyle/>
            <a:p>
              <a:pPr>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通过学习新民主主义革命时期、社会主义革命和建设时期、改革开放时期以及新时代等不同历史时期的时代楷模践行初心使命的优秀事迹。</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nvGrpSpPr>
            <p:cNvPr id="23" name="组合 22"/>
            <p:cNvGrpSpPr/>
            <p:nvPr/>
          </p:nvGrpSpPr>
          <p:grpSpPr>
            <a:xfrm>
              <a:off x="1431" y="6599"/>
              <a:ext cx="454" cy="454"/>
              <a:chOff x="4522" y="6946"/>
              <a:chExt cx="510" cy="510"/>
            </a:xfrm>
          </p:grpSpPr>
          <p:sp>
            <p:nvSpPr>
              <p:cNvPr id="24" name="AutoShape 52"/>
              <p:cNvSpPr>
                <a:spLocks noChangeArrowheads="1"/>
              </p:cNvSpPr>
              <p:nvPr/>
            </p:nvSpPr>
            <p:spPr bwMode="auto">
              <a:xfrm>
                <a:off x="4649" y="7076"/>
                <a:ext cx="256" cy="251"/>
              </a:xfrm>
              <a:custGeom>
                <a:avLst/>
                <a:gdLst>
                  <a:gd name="T0" fmla="*/ 1419688 w 21600"/>
                  <a:gd name="T1" fmla="*/ 1347817 h 21600"/>
                  <a:gd name="T2" fmla="*/ 1419688 w 21600"/>
                  <a:gd name="T3" fmla="*/ 1347817 h 21600"/>
                  <a:gd name="T4" fmla="*/ 1419688 w 21600"/>
                  <a:gd name="T5" fmla="*/ 1347817 h 21600"/>
                  <a:gd name="T6" fmla="*/ 1419688 w 21600"/>
                  <a:gd name="T7" fmla="*/ 134781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0708" y="14020"/>
                    </a:moveTo>
                    <a:cubicBezTo>
                      <a:pt x="20951" y="14020"/>
                      <a:pt x="21161" y="14125"/>
                      <a:pt x="21335" y="14334"/>
                    </a:cubicBezTo>
                    <a:cubicBezTo>
                      <a:pt x="21511" y="14548"/>
                      <a:pt x="21599" y="14810"/>
                      <a:pt x="21599" y="15115"/>
                    </a:cubicBezTo>
                    <a:lnTo>
                      <a:pt x="21599" y="20504"/>
                    </a:lnTo>
                    <a:cubicBezTo>
                      <a:pt x="21599" y="20815"/>
                      <a:pt x="21511" y="21071"/>
                      <a:pt x="21335" y="21285"/>
                    </a:cubicBezTo>
                    <a:cubicBezTo>
                      <a:pt x="21161" y="21494"/>
                      <a:pt x="20951" y="21599"/>
                      <a:pt x="20708" y="21599"/>
                    </a:cubicBezTo>
                    <a:lnTo>
                      <a:pt x="16197" y="21599"/>
                    </a:lnTo>
                    <a:cubicBezTo>
                      <a:pt x="15940" y="21599"/>
                      <a:pt x="15729" y="21494"/>
                      <a:pt x="15563" y="21285"/>
                    </a:cubicBezTo>
                    <a:cubicBezTo>
                      <a:pt x="15399" y="21071"/>
                      <a:pt x="15316" y="20815"/>
                      <a:pt x="15316" y="20504"/>
                    </a:cubicBezTo>
                    <a:lnTo>
                      <a:pt x="15316" y="15115"/>
                    </a:lnTo>
                    <a:cubicBezTo>
                      <a:pt x="15316" y="14810"/>
                      <a:pt x="15399" y="14548"/>
                      <a:pt x="15570" y="14334"/>
                    </a:cubicBezTo>
                    <a:cubicBezTo>
                      <a:pt x="15737" y="14125"/>
                      <a:pt x="15945" y="14020"/>
                      <a:pt x="16197" y="14020"/>
                    </a:cubicBezTo>
                    <a:lnTo>
                      <a:pt x="17788" y="14020"/>
                    </a:lnTo>
                    <a:lnTo>
                      <a:pt x="17788" y="11869"/>
                    </a:lnTo>
                    <a:cubicBezTo>
                      <a:pt x="17788" y="11699"/>
                      <a:pt x="17707" y="11610"/>
                      <a:pt x="17543" y="11602"/>
                    </a:cubicBezTo>
                    <a:lnTo>
                      <a:pt x="11473" y="11602"/>
                    </a:lnTo>
                    <a:lnTo>
                      <a:pt x="11473" y="14019"/>
                    </a:lnTo>
                    <a:lnTo>
                      <a:pt x="13054" y="14019"/>
                    </a:lnTo>
                    <a:cubicBezTo>
                      <a:pt x="13296" y="14019"/>
                      <a:pt x="13507" y="14125"/>
                      <a:pt x="13681" y="14334"/>
                    </a:cubicBezTo>
                    <a:cubicBezTo>
                      <a:pt x="13857" y="14548"/>
                      <a:pt x="13945" y="14810"/>
                      <a:pt x="13945" y="15115"/>
                    </a:cubicBezTo>
                    <a:lnTo>
                      <a:pt x="13945" y="20504"/>
                    </a:lnTo>
                    <a:cubicBezTo>
                      <a:pt x="13945" y="20815"/>
                      <a:pt x="13857" y="21071"/>
                      <a:pt x="13681" y="21285"/>
                    </a:cubicBezTo>
                    <a:cubicBezTo>
                      <a:pt x="13507" y="21494"/>
                      <a:pt x="13296" y="21599"/>
                      <a:pt x="13054" y="21599"/>
                    </a:cubicBezTo>
                    <a:lnTo>
                      <a:pt x="8543" y="21599"/>
                    </a:lnTo>
                    <a:cubicBezTo>
                      <a:pt x="8298" y="21599"/>
                      <a:pt x="8090" y="21494"/>
                      <a:pt x="7913" y="21285"/>
                    </a:cubicBezTo>
                    <a:cubicBezTo>
                      <a:pt x="7740" y="21071"/>
                      <a:pt x="7651" y="20815"/>
                      <a:pt x="7651" y="20504"/>
                    </a:cubicBezTo>
                    <a:lnTo>
                      <a:pt x="7651" y="15115"/>
                    </a:lnTo>
                    <a:cubicBezTo>
                      <a:pt x="7651" y="14810"/>
                      <a:pt x="7740" y="14548"/>
                      <a:pt x="7913" y="14334"/>
                    </a:cubicBezTo>
                    <a:cubicBezTo>
                      <a:pt x="8090" y="14125"/>
                      <a:pt x="8298" y="14019"/>
                      <a:pt x="8543" y="14019"/>
                    </a:cubicBezTo>
                    <a:lnTo>
                      <a:pt x="10124" y="14019"/>
                    </a:lnTo>
                    <a:lnTo>
                      <a:pt x="10124" y="11602"/>
                    </a:lnTo>
                    <a:lnTo>
                      <a:pt x="4056" y="11602"/>
                    </a:lnTo>
                    <a:cubicBezTo>
                      <a:pt x="3901" y="11602"/>
                      <a:pt x="3821" y="11690"/>
                      <a:pt x="3821" y="11869"/>
                    </a:cubicBezTo>
                    <a:lnTo>
                      <a:pt x="3821" y="14020"/>
                    </a:lnTo>
                    <a:lnTo>
                      <a:pt x="5402" y="14020"/>
                    </a:lnTo>
                    <a:cubicBezTo>
                      <a:pt x="5661" y="14020"/>
                      <a:pt x="5874" y="14125"/>
                      <a:pt x="6053" y="14334"/>
                    </a:cubicBezTo>
                    <a:cubicBezTo>
                      <a:pt x="6229" y="14548"/>
                      <a:pt x="6315" y="14810"/>
                      <a:pt x="6315" y="15115"/>
                    </a:cubicBezTo>
                    <a:lnTo>
                      <a:pt x="6315" y="20504"/>
                    </a:lnTo>
                    <a:cubicBezTo>
                      <a:pt x="6315" y="20815"/>
                      <a:pt x="6229" y="21071"/>
                      <a:pt x="6053" y="21285"/>
                    </a:cubicBezTo>
                    <a:cubicBezTo>
                      <a:pt x="5877" y="21494"/>
                      <a:pt x="5664" y="21599"/>
                      <a:pt x="5402" y="21599"/>
                    </a:cubicBezTo>
                    <a:lnTo>
                      <a:pt x="913" y="21599"/>
                    </a:lnTo>
                    <a:cubicBezTo>
                      <a:pt x="658" y="21599"/>
                      <a:pt x="440" y="21494"/>
                      <a:pt x="261" y="21285"/>
                    </a:cubicBezTo>
                    <a:cubicBezTo>
                      <a:pt x="88" y="21071"/>
                      <a:pt x="0" y="20815"/>
                      <a:pt x="0" y="20504"/>
                    </a:cubicBezTo>
                    <a:lnTo>
                      <a:pt x="0" y="15115"/>
                    </a:lnTo>
                    <a:cubicBezTo>
                      <a:pt x="0" y="14810"/>
                      <a:pt x="88" y="14548"/>
                      <a:pt x="261" y="14334"/>
                    </a:cubicBezTo>
                    <a:cubicBezTo>
                      <a:pt x="438" y="14125"/>
                      <a:pt x="656" y="14020"/>
                      <a:pt x="913" y="14020"/>
                    </a:cubicBezTo>
                    <a:lnTo>
                      <a:pt x="2472" y="14020"/>
                    </a:lnTo>
                    <a:lnTo>
                      <a:pt x="2472" y="11869"/>
                    </a:lnTo>
                    <a:cubicBezTo>
                      <a:pt x="2472" y="11352"/>
                      <a:pt x="2629" y="10911"/>
                      <a:pt x="2942" y="10544"/>
                    </a:cubicBezTo>
                    <a:cubicBezTo>
                      <a:pt x="3253" y="10180"/>
                      <a:pt x="3622" y="9997"/>
                      <a:pt x="4053" y="9997"/>
                    </a:cubicBezTo>
                    <a:lnTo>
                      <a:pt x="10121" y="9997"/>
                    </a:lnTo>
                    <a:lnTo>
                      <a:pt x="10121" y="7550"/>
                    </a:lnTo>
                    <a:lnTo>
                      <a:pt x="8540" y="7550"/>
                    </a:lnTo>
                    <a:cubicBezTo>
                      <a:pt x="8295" y="7550"/>
                      <a:pt x="8087" y="7450"/>
                      <a:pt x="7911" y="7248"/>
                    </a:cubicBezTo>
                    <a:cubicBezTo>
                      <a:pt x="7737" y="7045"/>
                      <a:pt x="7649" y="6789"/>
                      <a:pt x="7649" y="6484"/>
                    </a:cubicBezTo>
                    <a:lnTo>
                      <a:pt x="7649" y="1066"/>
                    </a:lnTo>
                    <a:cubicBezTo>
                      <a:pt x="7649" y="775"/>
                      <a:pt x="7737" y="522"/>
                      <a:pt x="7911" y="314"/>
                    </a:cubicBezTo>
                    <a:cubicBezTo>
                      <a:pt x="8087" y="102"/>
                      <a:pt x="8295" y="0"/>
                      <a:pt x="8540" y="0"/>
                    </a:cubicBezTo>
                    <a:lnTo>
                      <a:pt x="13052" y="0"/>
                    </a:lnTo>
                    <a:cubicBezTo>
                      <a:pt x="13294" y="0"/>
                      <a:pt x="13504" y="102"/>
                      <a:pt x="13678" y="314"/>
                    </a:cubicBezTo>
                    <a:cubicBezTo>
                      <a:pt x="13854" y="522"/>
                      <a:pt x="13943" y="775"/>
                      <a:pt x="13943" y="1066"/>
                    </a:cubicBezTo>
                    <a:lnTo>
                      <a:pt x="13943" y="6484"/>
                    </a:lnTo>
                    <a:cubicBezTo>
                      <a:pt x="13943" y="6789"/>
                      <a:pt x="13854" y="7045"/>
                      <a:pt x="13678" y="7248"/>
                    </a:cubicBezTo>
                    <a:cubicBezTo>
                      <a:pt x="13504" y="7450"/>
                      <a:pt x="13294" y="7550"/>
                      <a:pt x="13052" y="7550"/>
                    </a:cubicBezTo>
                    <a:lnTo>
                      <a:pt x="11470" y="7550"/>
                    </a:lnTo>
                    <a:lnTo>
                      <a:pt x="11470" y="9997"/>
                    </a:lnTo>
                    <a:lnTo>
                      <a:pt x="17541" y="9997"/>
                    </a:lnTo>
                    <a:cubicBezTo>
                      <a:pt x="17969" y="9997"/>
                      <a:pt x="18339" y="10177"/>
                      <a:pt x="18652" y="10538"/>
                    </a:cubicBezTo>
                    <a:cubicBezTo>
                      <a:pt x="18966" y="10899"/>
                      <a:pt x="19122" y="11343"/>
                      <a:pt x="19122" y="11869"/>
                    </a:cubicBezTo>
                    <a:lnTo>
                      <a:pt x="19122" y="14020"/>
                    </a:lnTo>
                    <a:lnTo>
                      <a:pt x="20708" y="14020"/>
                    </a:lnTo>
                    <a:close/>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25" name="椭圆 24"/>
              <p:cNvSpPr/>
              <p:nvPr/>
            </p:nvSpPr>
            <p:spPr>
              <a:xfrm>
                <a:off x="4522" y="6946"/>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8" name="图片 27" descr="图片1"/>
          <p:cNvPicPr>
            <a:picLocks noChangeAspect="1"/>
          </p:cNvPicPr>
          <p:nvPr/>
        </p:nvPicPr>
        <p:blipFill>
          <a:blip r:embed="rId4"/>
          <a:srcRect l="25569" t="133" r="45364"/>
          <a:stretch>
            <a:fillRect/>
          </a:stretch>
        </p:blipFill>
        <p:spPr>
          <a:xfrm>
            <a:off x="9036765" y="1471276"/>
            <a:ext cx="2639298" cy="5386724"/>
          </a:xfrm>
          <a:prstGeom prst="rect">
            <a:avLst/>
          </a:prstGeom>
        </p:spPr>
      </p:pic>
      <p:sp>
        <p:nvSpPr>
          <p:cNvPr id="29" name="文本框 28"/>
          <p:cNvSpPr txBox="1"/>
          <p:nvPr/>
        </p:nvSpPr>
        <p:spPr>
          <a:xfrm>
            <a:off x="446158" y="253424"/>
            <a:ext cx="1697901" cy="584775"/>
          </a:xfrm>
          <a:prstGeom prst="rect">
            <a:avLst/>
          </a:prstGeom>
          <a:noFill/>
        </p:spPr>
        <p:txBody>
          <a:bodyPr wrap="none" rtlCol="0">
            <a:spAutoFit/>
          </a:bodyPr>
          <a:lstStyle/>
          <a:p>
            <a:r>
              <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rPr>
              <a:t>主要内容</a:t>
            </a:r>
            <a:endPar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endParaRPr>
          </a:p>
        </p:txBody>
      </p:sp>
      <p:cxnSp>
        <p:nvCxnSpPr>
          <p:cNvPr id="30" name="直接连接符 29"/>
          <p:cNvCxnSpPr/>
          <p:nvPr/>
        </p:nvCxnSpPr>
        <p:spPr>
          <a:xfrm flipH="1">
            <a:off x="584200" y="838199"/>
            <a:ext cx="1388533" cy="0"/>
          </a:xfrm>
          <a:prstGeom prst="line">
            <a:avLst/>
          </a:prstGeom>
          <a:ln w="4445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文本框 2"/>
          <p:cNvSpPr txBox="1"/>
          <p:nvPr/>
        </p:nvSpPr>
        <p:spPr>
          <a:xfrm>
            <a:off x="8939729" y="1687000"/>
            <a:ext cx="2833370" cy="919995"/>
          </a:xfrm>
          <a:prstGeom prst="rect">
            <a:avLst/>
          </a:prstGeom>
          <a:noFill/>
          <a:ln w="9525">
            <a:noFill/>
          </a:ln>
        </p:spPr>
        <p:txBody>
          <a:bodyPr wrap="square" lIns="90170">
            <a:spAutoFit/>
          </a:bodyPr>
          <a:lstStyle/>
          <a:p>
            <a:pPr algn="ctr" fontAlgn="auto">
              <a:lnSpc>
                <a:spcPct val="120000"/>
              </a:lnSpc>
            </a:pPr>
            <a:r>
              <a:rPr lang="zh-CN" altLang="en-US" sz="2400" spc="110" dirty="0">
                <a:solidFill>
                  <a:schemeClr val="bg1">
                    <a:alpha val="70000"/>
                  </a:schemeClr>
                </a:solidFill>
                <a:latin typeface="Source Han Sans Medium" panose="020B0600000000000000" charset="-122"/>
                <a:ea typeface="Source Han Sans Medium" panose="020B0600000000000000" charset="-122"/>
                <a:cs typeface="Source Han Sans Light" panose="020B0300000000000000" charset="-122"/>
                <a:sym typeface="宋体" panose="02010600030101010101" pitchFamily="2" charset="-122"/>
              </a:rPr>
              <a:t>新时代</a:t>
            </a:r>
            <a:endParaRPr lang="en-US" altLang="zh-CN" sz="2400" spc="110" dirty="0">
              <a:solidFill>
                <a:schemeClr val="bg1">
                  <a:alpha val="70000"/>
                </a:schemeClr>
              </a:solidFill>
              <a:uFillTx/>
              <a:latin typeface="Source Han Sans Medium" panose="020B0600000000000000" charset="-122"/>
              <a:ea typeface="Source Han Sans Medium" panose="020B0600000000000000" charset="-122"/>
              <a:cs typeface="Source Han Sans Light" panose="020B0300000000000000" charset="-122"/>
              <a:sym typeface="宋体" panose="02010600030101010101" pitchFamily="2" charset="-122"/>
            </a:endParaRPr>
          </a:p>
          <a:p>
            <a:pPr algn="ctr" fontAlgn="auto">
              <a:lnSpc>
                <a:spcPct val="120000"/>
              </a:lnSpc>
            </a:pPr>
            <a:r>
              <a:rPr lang="zh-CN" altLang="en-US" sz="2400" spc="110" dirty="0">
                <a:solidFill>
                  <a:srgbClr val="FFC891"/>
                </a:solidFill>
                <a:uFillTx/>
                <a:latin typeface="Source Han Sans Medium" panose="020B0600000000000000" charset="-122"/>
                <a:ea typeface="Source Han Sans Medium" panose="020B0600000000000000" charset="-122"/>
                <a:cs typeface="Source Han Sans Light" panose="020B0300000000000000" charset="-122"/>
                <a:sym typeface="宋体" panose="02010600030101010101" pitchFamily="2" charset="-122"/>
              </a:rPr>
              <a:t>新征程</a:t>
            </a:r>
            <a:endParaRPr lang="zh-CN" altLang="en-US" sz="2400" spc="110" dirty="0">
              <a:solidFill>
                <a:srgbClr val="FFC891"/>
              </a:solidFill>
              <a:uFillTx/>
              <a:latin typeface="Source Han Sans Medium" panose="020B0600000000000000" charset="-122"/>
              <a:ea typeface="Source Han Sans Medium" panose="020B0600000000000000" charset="-122"/>
              <a:cs typeface="Source Han Sans Light" panose="020B0300000000000000" charset="-122"/>
              <a:sym typeface="宋体" panose="02010600030101010101" pitchFamily="2" charset="-122"/>
            </a:endParaRPr>
          </a:p>
        </p:txBody>
      </p:sp>
      <p:pic>
        <p:nvPicPr>
          <p:cNvPr id="32" name="图片 31" descr="党政素材 (79)"/>
          <p:cNvPicPr>
            <a:picLocks noChangeAspect="1"/>
          </p:cNvPicPr>
          <p:nvPr/>
        </p:nvPicPr>
        <p:blipFill>
          <a:blip r:embed="rId5">
            <a:lum bright="60000"/>
          </a:blip>
          <a:stretch>
            <a:fillRect/>
          </a:stretch>
        </p:blipFill>
        <p:spPr>
          <a:xfrm rot="20700000">
            <a:off x="10313011" y="3511144"/>
            <a:ext cx="1432560" cy="10179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869440"/>
            <a:ext cx="12192000" cy="3119755"/>
            <a:chOff x="0" y="3733"/>
            <a:chExt cx="19200" cy="4913"/>
          </a:xfrm>
        </p:grpSpPr>
        <p:sp>
          <p:nvSpPr>
            <p:cNvPr id="3" name="矩形 2"/>
            <p:cNvSpPr/>
            <p:nvPr/>
          </p:nvSpPr>
          <p:spPr>
            <a:xfrm>
              <a:off x="0" y="4019"/>
              <a:ext cx="19200" cy="4341"/>
            </a:xfrm>
            <a:prstGeom prst="rect">
              <a:avLst/>
            </a:prstGeom>
            <a:solidFill>
              <a:srgbClr val="A9232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357" y="3733"/>
              <a:ext cx="6486" cy="4913"/>
              <a:chOff x="6132" y="3355"/>
              <a:chExt cx="6486" cy="4913"/>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rcRect l="8876" r="8876"/>
              <a:stretch>
                <a:fillRect/>
              </a:stretch>
            </p:blipFill>
            <p:spPr>
              <a:xfrm>
                <a:off x="6417" y="3355"/>
                <a:ext cx="5916" cy="4913"/>
              </a:xfrm>
              <a:prstGeom prst="rect">
                <a:avLst/>
              </a:prstGeom>
            </p:spPr>
          </p:pic>
          <p:sp>
            <p:nvSpPr>
              <p:cNvPr id="12" name="直角三角形 11"/>
              <p:cNvSpPr/>
              <p:nvPr/>
            </p:nvSpPr>
            <p:spPr>
              <a:xfrm>
                <a:off x="12333" y="3356"/>
                <a:ext cx="285" cy="285"/>
              </a:xfrm>
              <a:prstGeom prst="rtTriangl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flipV="1">
                <a:off x="12333" y="7982"/>
                <a:ext cx="285" cy="285"/>
              </a:xfrm>
              <a:prstGeom prst="rtTriangl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flipH="1">
                <a:off x="6132" y="3355"/>
                <a:ext cx="285" cy="285"/>
              </a:xfrm>
              <a:prstGeom prst="rtTriangl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flipH="1" flipV="1">
                <a:off x="6132" y="7981"/>
                <a:ext cx="285" cy="285"/>
              </a:xfrm>
              <a:prstGeom prst="rtTriangl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2"/>
            <p:cNvSpPr txBox="1"/>
            <p:nvPr/>
          </p:nvSpPr>
          <p:spPr>
            <a:xfrm>
              <a:off x="842" y="5328"/>
              <a:ext cx="5015" cy="2585"/>
            </a:xfrm>
            <a:prstGeom prst="rect">
              <a:avLst/>
            </a:prstGeom>
            <a:noFill/>
            <a:ln w="9525">
              <a:noFill/>
            </a:ln>
          </p:spPr>
          <p:txBody>
            <a:bodyPr wrap="square" lIns="0" rIns="0">
              <a:spAutoFit/>
            </a:bodyPr>
            <a:lstStyle/>
            <a:p>
              <a:pPr indent="0" algn="just" fontAlgn="auto">
                <a:lnSpc>
                  <a:spcPct val="120000"/>
                </a:lnSpc>
              </a:pPr>
              <a:r>
                <a:rPr lang="zh-CN" altLang="en-US" sz="1400" spc="110" dirty="0">
                  <a:solidFill>
                    <a:schemeClr val="bg1"/>
                  </a:solidFill>
                  <a:uFillTx/>
                  <a:latin typeface="霞鹜文楷" pitchFamily="2" charset="-122"/>
                  <a:ea typeface="霞鹜文楷" pitchFamily="2" charset="-122"/>
                  <a:cs typeface="Source Han Sans Light" panose="020B0300000000000000" charset="-122"/>
                  <a:sym typeface="宋体" panose="02010600030101010101" pitchFamily="2" charset="-122"/>
                </a:rPr>
                <a:t>学习新民主主义革命时期、社会主义革命和建设时期、改革开放时期以及新时代等不同历史时期的时代楷模践行初心使命的优秀事迹，增强党员干部继承和发扬党的优良传统和优良作风的自觉性。</a:t>
              </a:r>
              <a:endParaRPr lang="zh-CN" altLang="en-US" sz="1400" spc="110" dirty="0">
                <a:solidFill>
                  <a:schemeClr val="bg1"/>
                </a:solidFill>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sp>
          <p:nvSpPr>
            <p:cNvPr id="6" name="文本框 2"/>
            <p:cNvSpPr txBox="1"/>
            <p:nvPr/>
          </p:nvSpPr>
          <p:spPr>
            <a:xfrm>
              <a:off x="13423" y="5328"/>
              <a:ext cx="5015" cy="2178"/>
            </a:xfrm>
            <a:prstGeom prst="rect">
              <a:avLst/>
            </a:prstGeom>
            <a:noFill/>
            <a:ln w="9525">
              <a:noFill/>
            </a:ln>
          </p:spPr>
          <p:txBody>
            <a:bodyPr wrap="square" lIns="0" rIns="0">
              <a:spAutoFit/>
            </a:bodyPr>
            <a:lstStyle/>
            <a:p>
              <a:pPr algn="just">
                <a:lnSpc>
                  <a:spcPct val="120000"/>
                </a:lnSpc>
              </a:pPr>
              <a:r>
                <a:rPr lang="zh-CN" altLang="en-US" sz="1400" spc="110" dirty="0">
                  <a:solidFill>
                    <a:schemeClr val="bg1"/>
                  </a:solidFill>
                  <a:latin typeface="霞鹜文楷" pitchFamily="2" charset="-122"/>
                  <a:ea typeface="霞鹜文楷" pitchFamily="2" charset="-122"/>
                  <a:sym typeface="宋体" panose="02010600030101010101" pitchFamily="2" charset="-122"/>
                </a:rPr>
                <a:t>通过学习党的百年历程坚定理想信念用党的光荣传统和优良作风砥砺政治信仰，用党的历史经验和伟大成就鼓舞精神斗志，用党的信仰信念和革命精神凝聚力量。</a:t>
              </a:r>
              <a:endParaRPr lang="zh-CN" altLang="en-US" sz="1400" spc="110" dirty="0">
                <a:solidFill>
                  <a:schemeClr val="bg1"/>
                </a:solidFill>
                <a:latin typeface="霞鹜文楷" pitchFamily="2" charset="-122"/>
                <a:ea typeface="霞鹜文楷" pitchFamily="2" charset="-122"/>
                <a:sym typeface="宋体" panose="02010600030101010101" pitchFamily="2" charset="-122"/>
              </a:endParaRPr>
            </a:p>
          </p:txBody>
        </p:sp>
        <p:sp>
          <p:nvSpPr>
            <p:cNvPr id="7" name="文本框 2"/>
            <p:cNvSpPr txBox="1"/>
            <p:nvPr/>
          </p:nvSpPr>
          <p:spPr>
            <a:xfrm>
              <a:off x="813" y="4612"/>
              <a:ext cx="2294" cy="567"/>
            </a:xfrm>
            <a:prstGeom prst="rect">
              <a:avLst/>
            </a:prstGeom>
            <a:noFill/>
            <a:ln w="9525">
              <a:noFill/>
            </a:ln>
          </p:spPr>
          <p:txBody>
            <a:bodyPr wrap="square" lIns="0" rIns="0">
              <a:spAutoFit/>
            </a:bodyPr>
            <a:lstStyle/>
            <a:p>
              <a:pPr algn="l" fontAlgn="auto">
                <a:lnSpc>
                  <a:spcPct val="120000"/>
                </a:lnSpc>
              </a:pPr>
              <a:r>
                <a:rPr lang="zh-CN" altLang="en-US" sz="1600" spc="110" dirty="0">
                  <a:solidFill>
                    <a:schemeClr val="bg1"/>
                  </a:solidFill>
                  <a:uFillTx/>
                  <a:latin typeface="霞鹜文楷" pitchFamily="2" charset="-122"/>
                  <a:ea typeface="霞鹜文楷" pitchFamily="2" charset="-122"/>
                  <a:cs typeface="Source Han Sans Light" panose="020B0300000000000000" charset="-122"/>
                  <a:sym typeface="宋体" panose="02010600030101010101" pitchFamily="2" charset="-122"/>
                </a:rPr>
                <a:t>牢记</a:t>
              </a:r>
              <a:r>
                <a:rPr lang="zh-CN" altLang="en-US" sz="1600" spc="110" dirty="0">
                  <a:solidFill>
                    <a:srgbClr val="FFC891"/>
                  </a:solidFill>
                  <a:uFillTx/>
                  <a:latin typeface="霞鹜文楷" pitchFamily="2" charset="-122"/>
                  <a:ea typeface="霞鹜文楷" pitchFamily="2" charset="-122"/>
                  <a:cs typeface="Source Han Sans Light" panose="020B0300000000000000" charset="-122"/>
                  <a:sym typeface="宋体" panose="02010600030101010101" pitchFamily="2" charset="-122"/>
                </a:rPr>
                <a:t>初心使命</a:t>
              </a:r>
              <a:endParaRPr lang="zh-CN" altLang="en-US" sz="1600" spc="110" dirty="0">
                <a:solidFill>
                  <a:srgbClr val="FFC891"/>
                </a:solidFill>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sp>
          <p:nvSpPr>
            <p:cNvPr id="8" name="文本框 2"/>
            <p:cNvSpPr txBox="1"/>
            <p:nvPr/>
          </p:nvSpPr>
          <p:spPr>
            <a:xfrm>
              <a:off x="13423" y="4612"/>
              <a:ext cx="2294" cy="572"/>
            </a:xfrm>
            <a:prstGeom prst="rect">
              <a:avLst/>
            </a:prstGeom>
            <a:noFill/>
            <a:ln w="9525">
              <a:noFill/>
            </a:ln>
          </p:spPr>
          <p:txBody>
            <a:bodyPr wrap="square" lIns="0" rIns="0">
              <a:spAutoFit/>
            </a:bodyPr>
            <a:lstStyle/>
            <a:p>
              <a:pPr algn="l" fontAlgn="auto">
                <a:lnSpc>
                  <a:spcPct val="120000"/>
                </a:lnSpc>
              </a:pPr>
              <a:r>
                <a:rPr lang="zh-CN" altLang="en-US" sz="1600" spc="110" dirty="0">
                  <a:solidFill>
                    <a:schemeClr val="bg1"/>
                  </a:solidFill>
                  <a:uFillTx/>
                  <a:latin typeface="霞鹜文楷" pitchFamily="2" charset="-122"/>
                  <a:ea typeface="霞鹜文楷" pitchFamily="2" charset="-122"/>
                  <a:cs typeface="Source Han Sans Light" panose="020B0300000000000000" charset="-122"/>
                  <a:sym typeface="宋体" panose="02010600030101010101" pitchFamily="2" charset="-122"/>
                </a:rPr>
                <a:t>坚定</a:t>
              </a:r>
              <a:r>
                <a:rPr lang="zh-CN" altLang="en-US" sz="1600" spc="110" dirty="0">
                  <a:solidFill>
                    <a:srgbClr val="FFC891"/>
                  </a:solidFill>
                  <a:uFillTx/>
                  <a:latin typeface="霞鹜文楷" pitchFamily="2" charset="-122"/>
                  <a:ea typeface="霞鹜文楷" pitchFamily="2" charset="-122"/>
                  <a:cs typeface="Source Han Sans Light" panose="020B0300000000000000" charset="-122"/>
                  <a:sym typeface="宋体" panose="02010600030101010101" pitchFamily="2" charset="-122"/>
                </a:rPr>
                <a:t>信仰信念</a:t>
              </a:r>
              <a:endParaRPr lang="zh-CN" altLang="en-US" sz="1600" spc="110" dirty="0">
                <a:solidFill>
                  <a:srgbClr val="FFC891"/>
                </a:solidFill>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cxnSp>
          <p:nvCxnSpPr>
            <p:cNvPr id="9" name="直接连接符 8"/>
            <p:cNvCxnSpPr/>
            <p:nvPr/>
          </p:nvCxnSpPr>
          <p:spPr>
            <a:xfrm flipH="1">
              <a:off x="4357" y="5274"/>
              <a:ext cx="15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6938" y="5274"/>
              <a:ext cx="15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0" y="0"/>
            <a:ext cx="439420" cy="93980"/>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6158" y="253424"/>
            <a:ext cx="1697901" cy="584775"/>
          </a:xfrm>
          <a:prstGeom prst="rect">
            <a:avLst/>
          </a:prstGeom>
          <a:noFill/>
        </p:spPr>
        <p:txBody>
          <a:bodyPr wrap="none" rtlCol="0">
            <a:spAutoFit/>
          </a:bodyPr>
          <a:lstStyle/>
          <a:p>
            <a:r>
              <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rPr>
              <a:t>研究方法</a:t>
            </a:r>
            <a:endPar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endParaRPr>
          </a:p>
        </p:txBody>
      </p:sp>
      <p:cxnSp>
        <p:nvCxnSpPr>
          <p:cNvPr id="18" name="直接连接符 17"/>
          <p:cNvCxnSpPr/>
          <p:nvPr/>
        </p:nvCxnSpPr>
        <p:spPr>
          <a:xfrm flipH="1">
            <a:off x="584200" y="838199"/>
            <a:ext cx="1388533" cy="0"/>
          </a:xfrm>
          <a:prstGeom prst="line">
            <a:avLst/>
          </a:prstGeom>
          <a:ln w="44450" cap="rnd">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p:cNvSpPr/>
          <p:nvPr/>
        </p:nvSpPr>
        <p:spPr>
          <a:xfrm rot="5400000">
            <a:off x="-381001" y="381002"/>
            <a:ext cx="6858000" cy="6095999"/>
          </a:xfrm>
          <a:custGeom>
            <a:avLst/>
            <a:gdLst>
              <a:gd name="connsiteX0" fmla="*/ 0 w 6858000"/>
              <a:gd name="connsiteY0" fmla="*/ 6095999 h 6095999"/>
              <a:gd name="connsiteX1" fmla="*/ 0 w 6858000"/>
              <a:gd name="connsiteY1" fmla="*/ 1067547 h 6095999"/>
              <a:gd name="connsiteX2" fmla="*/ 3428997 w 6858000"/>
              <a:gd name="connsiteY2" fmla="*/ 0 h 6095999"/>
              <a:gd name="connsiteX3" fmla="*/ 6858000 w 6858000"/>
              <a:gd name="connsiteY3" fmla="*/ 1067548 h 6095999"/>
              <a:gd name="connsiteX4" fmla="*/ 6858000 w 6858000"/>
              <a:gd name="connsiteY4" fmla="*/ 6095999 h 609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6095999">
                <a:moveTo>
                  <a:pt x="0" y="6095999"/>
                </a:moveTo>
                <a:lnTo>
                  <a:pt x="0" y="1067547"/>
                </a:lnTo>
                <a:lnTo>
                  <a:pt x="3428997" y="0"/>
                </a:lnTo>
                <a:lnTo>
                  <a:pt x="6858000" y="1067548"/>
                </a:lnTo>
                <a:lnTo>
                  <a:pt x="6858000" y="6095999"/>
                </a:lnTo>
                <a:close/>
              </a:path>
            </a:pathLst>
          </a:custGeom>
          <a:solidFill>
            <a:srgbClr val="EECAA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pic>
        <p:nvPicPr>
          <p:cNvPr id="5" name="图片 4" descr="图片包含 红色&#10;&#10;描述已自动生成"/>
          <p:cNvPicPr>
            <a:picLocks noChangeAspect="1"/>
          </p:cNvPicPr>
          <p:nvPr/>
        </p:nvPicPr>
        <p:blipFill rotWithShape="1">
          <a:blip r:embed="rId1" cstate="email">
            <a:biLevel thresh="25000"/>
          </a:blip>
          <a:srcRect l="46689" t="50218" b="46024"/>
          <a:stretch>
            <a:fillRect/>
          </a:stretch>
        </p:blipFill>
        <p:spPr>
          <a:xfrm rot="20472076">
            <a:off x="945620" y="2315658"/>
            <a:ext cx="1200046" cy="783446"/>
          </a:xfrm>
          <a:prstGeom prst="rect">
            <a:avLst/>
          </a:prstGeom>
        </p:spPr>
      </p:pic>
      <p:pic>
        <p:nvPicPr>
          <p:cNvPr id="6" name="图片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Effect>
                      <a14:saturation sat="66000"/>
                    </a14:imgEffect>
                  </a14:imgLayer>
                </a14:imgProps>
              </a:ext>
            </a:extLst>
          </a:blip>
          <a:srcRect/>
          <a:stretch>
            <a:fillRect/>
          </a:stretch>
        </p:blipFill>
        <p:spPr>
          <a:xfrm>
            <a:off x="10426934" y="5117738"/>
            <a:ext cx="3053718" cy="1480018"/>
          </a:xfrm>
          <a:prstGeom prst="rect">
            <a:avLst/>
          </a:prstGeom>
        </p:spPr>
      </p:pic>
      <p:pic>
        <p:nvPicPr>
          <p:cNvPr id="8" name="图片 7" descr="卡通人物&#10;&#10;低可信度描述已自动生成"/>
          <p:cNvPicPr>
            <a:picLocks noChangeAspect="1"/>
          </p:cNvPicPr>
          <p:nvPr/>
        </p:nvPicPr>
        <p:blipFill>
          <a:blip r:embed="rId4" cstate="email"/>
          <a:stretch>
            <a:fillRect/>
          </a:stretch>
        </p:blipFill>
        <p:spPr>
          <a:xfrm>
            <a:off x="9860290" y="854571"/>
            <a:ext cx="1813826" cy="1288629"/>
          </a:xfrm>
          <a:prstGeom prst="rect">
            <a:avLst/>
          </a:prstGeom>
        </p:spPr>
      </p:pic>
      <p:grpSp>
        <p:nvGrpSpPr>
          <p:cNvPr id="9" name="组合 8"/>
          <p:cNvGrpSpPr/>
          <p:nvPr/>
        </p:nvGrpSpPr>
        <p:grpSpPr>
          <a:xfrm>
            <a:off x="6910699" y="5514478"/>
            <a:ext cx="418138" cy="80813"/>
            <a:chOff x="638291" y="6486195"/>
            <a:chExt cx="418138" cy="80813"/>
          </a:xfrm>
        </p:grpSpPr>
        <p:sp>
          <p:nvSpPr>
            <p:cNvPr id="10" name="等腰三角形 9"/>
            <p:cNvSpPr/>
            <p:nvPr/>
          </p:nvSpPr>
          <p:spPr>
            <a:xfrm rot="5400000">
              <a:off x="632718"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1" name="等腰三角形 10"/>
            <p:cNvSpPr/>
            <p:nvPr/>
          </p:nvSpPr>
          <p:spPr>
            <a:xfrm rot="5400000">
              <a:off x="748876"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2" name="等腰三角形 11"/>
            <p:cNvSpPr/>
            <p:nvPr/>
          </p:nvSpPr>
          <p:spPr>
            <a:xfrm rot="5400000">
              <a:off x="865034"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3" name="等腰三角形 12"/>
            <p:cNvSpPr/>
            <p:nvPr/>
          </p:nvSpPr>
          <p:spPr>
            <a:xfrm rot="5400000">
              <a:off x="981191" y="6491769"/>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14" name="文本框 13"/>
          <p:cNvSpPr txBox="1"/>
          <p:nvPr/>
        </p:nvSpPr>
        <p:spPr>
          <a:xfrm>
            <a:off x="220188" y="6467751"/>
            <a:ext cx="615350"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20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rPr>
              <a:t>2021</a:t>
            </a:r>
            <a:endParaRPr kumimoji="0" lang="zh-CN" altLang="en-US" sz="1200" b="0" i="0" u="none" strike="noStrike" kern="1200" cap="none" spc="0" normalizeH="0" baseline="0" noProof="0" dirty="0">
              <a:ln>
                <a:noFill/>
              </a:ln>
              <a:solidFill>
                <a:prstClr val="white">
                  <a:alpha val="20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15" name="直接连接符 14"/>
          <p:cNvCxnSpPr/>
          <p:nvPr/>
        </p:nvCxnSpPr>
        <p:spPr>
          <a:xfrm>
            <a:off x="1215922" y="6606251"/>
            <a:ext cx="6962262" cy="0"/>
          </a:xfrm>
          <a:prstGeom prst="line">
            <a:avLst/>
          </a:prstGeom>
          <a:ln w="3175">
            <a:solidFill>
              <a:schemeClr val="bg1">
                <a:alpha val="16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15"/>
          <p:cNvSpPr/>
          <p:nvPr/>
        </p:nvSpPr>
        <p:spPr>
          <a:xfrm>
            <a:off x="6613880" y="2557541"/>
            <a:ext cx="2149884" cy="486978"/>
          </a:xfrm>
          <a:prstGeom prst="parallelogram">
            <a:avLst>
              <a:gd name="adj" fmla="val 20537"/>
            </a:avLst>
          </a:prstGeom>
          <a:gradFill>
            <a:gsLst>
              <a:gs pos="0">
                <a:srgbClr val="EE0000"/>
              </a:gs>
              <a:gs pos="48000">
                <a:srgbClr val="AC202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7" name="等腰三角形 16"/>
          <p:cNvSpPr/>
          <p:nvPr/>
        </p:nvSpPr>
        <p:spPr>
          <a:xfrm rot="5400000">
            <a:off x="8873887" y="2768760"/>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8" name="文本框 17"/>
          <p:cNvSpPr txBox="1"/>
          <p:nvPr/>
        </p:nvSpPr>
        <p:spPr>
          <a:xfrm>
            <a:off x="6781909" y="2616364"/>
            <a:ext cx="1813826" cy="369332"/>
          </a:xfrm>
          <a:prstGeom prst="rect">
            <a:avLst/>
          </a:prstGeom>
          <a:noFill/>
        </p:spPr>
        <p:txBody>
          <a:bodyPr wrap="square">
            <a:spAutoFit/>
          </a:bodyPr>
          <a:lstStyle/>
          <a:p>
            <a:pPr algn="ctr"/>
            <a:r>
              <a:rPr lang="zh-CN" altLang="en-US" i="1" spc="110" dirty="0">
                <a:gradFill>
                  <a:gsLst>
                    <a:gs pos="33000">
                      <a:srgbClr val="EECAA4"/>
                    </a:gs>
                    <a:gs pos="61000">
                      <a:srgbClr val="F9EDDF"/>
                    </a:gs>
                  </a:gsLst>
                  <a:lin ang="16200000" scaled="0"/>
                </a:gra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第三部分</a:t>
            </a:r>
            <a:endParaRPr lang="zh-CN" altLang="en-US" i="1" spc="110" dirty="0">
              <a:gradFill>
                <a:gsLst>
                  <a:gs pos="33000">
                    <a:srgbClr val="EECAA4"/>
                  </a:gs>
                  <a:gs pos="61000">
                    <a:srgbClr val="F9EDDF"/>
                  </a:gs>
                </a:gsLst>
                <a:lin ang="16200000" scaled="0"/>
              </a:gra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p:txBody>
      </p:sp>
      <p:sp>
        <p:nvSpPr>
          <p:cNvPr id="19" name="文本框 18"/>
          <p:cNvSpPr txBox="1"/>
          <p:nvPr/>
        </p:nvSpPr>
        <p:spPr>
          <a:xfrm>
            <a:off x="6613880" y="3194380"/>
            <a:ext cx="4698722" cy="430887"/>
          </a:xfrm>
          <a:prstGeom prst="rect">
            <a:avLst/>
          </a:prstGeom>
          <a:noFill/>
        </p:spPr>
        <p:txBody>
          <a:bodyPr wrap="none" rtlCol="0">
            <a:spAutoFit/>
          </a:bodyPr>
          <a:lstStyle/>
          <a:p>
            <a:r>
              <a:rPr lang="zh-CN" altLang="en-US" sz="2200" dirty="0">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rPr>
              <a:t>天若有情天亦老，人间正道是沧桑。</a:t>
            </a:r>
            <a:endParaRPr lang="zh-CN" altLang="en-US" sz="2200" dirty="0">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6613880" y="3654129"/>
            <a:ext cx="5060236" cy="461665"/>
          </a:xfrm>
          <a:prstGeom prst="rect">
            <a:avLst/>
          </a:prstGeom>
          <a:noFill/>
        </p:spPr>
        <p:txBody>
          <a:bodyPr wrap="square" rtlCol="0">
            <a:spAutoFit/>
          </a:bodyPr>
          <a:lstStyle/>
          <a:p>
            <a:r>
              <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Lorem ipsum dolor sit amet, consectetuer adipiscing elit. Maecenas porttitor congue massa. </a:t>
            </a:r>
            <a:r>
              <a:rPr lang="en-US" altLang="zh-CN" sz="1200" dirty="0" err="1">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Fusce</a:t>
            </a:r>
            <a:r>
              <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 </a:t>
            </a:r>
            <a:r>
              <a:rPr lang="en-US" altLang="zh-CN" sz="1200" dirty="0" err="1">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posuere</a:t>
            </a:r>
            <a:endPar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endParaRPr>
          </a:p>
        </p:txBody>
      </p:sp>
      <p:sp>
        <p:nvSpPr>
          <p:cNvPr id="21" name="等腰三角形 20"/>
          <p:cNvSpPr/>
          <p:nvPr/>
        </p:nvSpPr>
        <p:spPr>
          <a:xfrm rot="5400000">
            <a:off x="8997535" y="2768760"/>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22" name="等腰三角形 21"/>
          <p:cNvSpPr/>
          <p:nvPr/>
        </p:nvSpPr>
        <p:spPr>
          <a:xfrm rot="5400000">
            <a:off x="9121183" y="2768761"/>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pic>
        <p:nvPicPr>
          <p:cNvPr id="23" name="图片 22" descr="图片包含 红色&#10;&#10;描述已自动生成"/>
          <p:cNvPicPr>
            <a:picLocks noChangeAspect="1"/>
          </p:cNvPicPr>
          <p:nvPr/>
        </p:nvPicPr>
        <p:blipFill rotWithShape="1">
          <a:blip r:embed="rId1" cstate="email">
            <a:biLevel thresh="25000"/>
          </a:blip>
          <a:srcRect l="46689" t="50218" b="46024"/>
          <a:stretch>
            <a:fillRect/>
          </a:stretch>
        </p:blipFill>
        <p:spPr>
          <a:xfrm>
            <a:off x="8272578" y="2680141"/>
            <a:ext cx="206380" cy="62271"/>
          </a:xfrm>
          <a:prstGeom prst="rect">
            <a:avLst/>
          </a:prstGeom>
        </p:spPr>
      </p:pic>
      <p:pic>
        <p:nvPicPr>
          <p:cNvPr id="24" name="图片 23" descr="图片包含 红色&#10;&#10;描述已自动生成"/>
          <p:cNvPicPr>
            <a:picLocks noChangeAspect="1"/>
          </p:cNvPicPr>
          <p:nvPr/>
        </p:nvPicPr>
        <p:blipFill rotWithShape="1">
          <a:blip r:embed="rId1" cstate="email">
            <a:biLevel thresh="25000"/>
          </a:blip>
          <a:srcRect l="46689" t="50218" b="46024"/>
          <a:stretch>
            <a:fillRect/>
          </a:stretch>
        </p:blipFill>
        <p:spPr>
          <a:xfrm>
            <a:off x="7800455" y="2661091"/>
            <a:ext cx="206380" cy="96200"/>
          </a:xfrm>
          <a:prstGeom prst="rect">
            <a:avLst/>
          </a:prstGeom>
        </p:spPr>
      </p:pic>
      <p:grpSp>
        <p:nvGrpSpPr>
          <p:cNvPr id="31" name="组合 30"/>
          <p:cNvGrpSpPr/>
          <p:nvPr/>
        </p:nvGrpSpPr>
        <p:grpSpPr>
          <a:xfrm>
            <a:off x="0" y="-1"/>
            <a:ext cx="5710124" cy="6858000"/>
            <a:chOff x="5318097" y="23156"/>
            <a:chExt cx="5710124" cy="6858000"/>
          </a:xfrm>
        </p:grpSpPr>
        <p:sp>
          <p:nvSpPr>
            <p:cNvPr id="30" name="Freeform 26+"/>
            <p:cNvSpPr/>
            <p:nvPr/>
          </p:nvSpPr>
          <p:spPr>
            <a:xfrm rot="5400000">
              <a:off x="4744159" y="597094"/>
              <a:ext cx="6858000" cy="5710124"/>
            </a:xfrm>
            <a:custGeom>
              <a:avLst/>
              <a:gdLst>
                <a:gd name="connsiteX0" fmla="*/ 0 w 6858000"/>
                <a:gd name="connsiteY0" fmla="*/ 5710124 h 5710124"/>
                <a:gd name="connsiteX1" fmla="*/ 0 w 6858000"/>
                <a:gd name="connsiteY1" fmla="*/ 1067546 h 5710124"/>
                <a:gd name="connsiteX2" fmla="*/ 3428997 w 6858000"/>
                <a:gd name="connsiteY2" fmla="*/ 0 h 5710124"/>
                <a:gd name="connsiteX3" fmla="*/ 6858000 w 6858000"/>
                <a:gd name="connsiteY3" fmla="*/ 1067547 h 5710124"/>
                <a:gd name="connsiteX4" fmla="*/ 6858000 w 6858000"/>
                <a:gd name="connsiteY4" fmla="*/ 5710124 h 571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5710124">
                  <a:moveTo>
                    <a:pt x="0" y="5710124"/>
                  </a:moveTo>
                  <a:lnTo>
                    <a:pt x="0" y="1067546"/>
                  </a:lnTo>
                  <a:lnTo>
                    <a:pt x="3428997" y="0"/>
                  </a:lnTo>
                  <a:lnTo>
                    <a:pt x="6858000" y="1067547"/>
                  </a:lnTo>
                  <a:lnTo>
                    <a:pt x="6858000" y="5710124"/>
                  </a:lnTo>
                  <a:close/>
                </a:path>
              </a:pathLst>
            </a:custGeom>
            <a:blipFill dpi="0" rotWithShape="0">
              <a:blip r:embed="rId5"/>
              <a:srcRect/>
              <a:tile tx="0" ty="0" sx="80000" sy="8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sp>
          <p:nvSpPr>
            <p:cNvPr id="27" name="任意多边形: 形状 26"/>
            <p:cNvSpPr/>
            <p:nvPr/>
          </p:nvSpPr>
          <p:spPr>
            <a:xfrm rot="5400000">
              <a:off x="4744159" y="597094"/>
              <a:ext cx="6858000" cy="5710124"/>
            </a:xfrm>
            <a:custGeom>
              <a:avLst/>
              <a:gdLst>
                <a:gd name="connsiteX0" fmla="*/ 0 w 6858000"/>
                <a:gd name="connsiteY0" fmla="*/ 5710124 h 5710124"/>
                <a:gd name="connsiteX1" fmla="*/ 0 w 6858000"/>
                <a:gd name="connsiteY1" fmla="*/ 1067546 h 5710124"/>
                <a:gd name="connsiteX2" fmla="*/ 3428997 w 6858000"/>
                <a:gd name="connsiteY2" fmla="*/ 0 h 5710124"/>
                <a:gd name="connsiteX3" fmla="*/ 6858000 w 6858000"/>
                <a:gd name="connsiteY3" fmla="*/ 1067547 h 5710124"/>
                <a:gd name="connsiteX4" fmla="*/ 6858000 w 6858000"/>
                <a:gd name="connsiteY4" fmla="*/ 5710124 h 571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5710124">
                  <a:moveTo>
                    <a:pt x="0" y="5710124"/>
                  </a:moveTo>
                  <a:lnTo>
                    <a:pt x="0" y="1067546"/>
                  </a:lnTo>
                  <a:lnTo>
                    <a:pt x="3428997" y="0"/>
                  </a:lnTo>
                  <a:lnTo>
                    <a:pt x="6858000" y="1067547"/>
                  </a:lnTo>
                  <a:lnTo>
                    <a:pt x="6858000" y="5710124"/>
                  </a:lnTo>
                  <a:close/>
                </a:path>
              </a:pathLst>
            </a:custGeom>
            <a:gradFill flip="none" rotWithShape="1">
              <a:gsLst>
                <a:gs pos="0">
                  <a:srgbClr val="DA0000"/>
                </a:gs>
                <a:gs pos="100000">
                  <a:srgbClr val="AC202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736143" y="2563334"/>
            <a:ext cx="1938351" cy="1865126"/>
          </a:xfrm>
          <a:prstGeom prst="rect">
            <a:avLst/>
          </a:prstGeom>
          <a:noFill/>
        </p:spPr>
        <p:txBody>
          <a:bodyPr wrap="none" rtlCol="0">
            <a:spAutoFit/>
          </a:bodyPr>
          <a:lstStyle/>
          <a:p>
            <a:pPr algn="ctr">
              <a:lnSpc>
                <a:spcPct val="80000"/>
              </a:lnSpc>
              <a:defRPr/>
            </a:pPr>
            <a:r>
              <a:rPr lang="zh-CN" altLang="en-US" sz="14400" dirty="0">
                <a:gradFill>
                  <a:gsLst>
                    <a:gs pos="33000">
                      <a:srgbClr val="EECAA4"/>
                    </a:gs>
                    <a:gs pos="61000">
                      <a:srgbClr val="F9EDDF"/>
                    </a:gs>
                  </a:gsLst>
                  <a:lin ang="16200000" scaled="0"/>
                </a:gradFill>
                <a:effectLst>
                  <a:glow rad="127000">
                    <a:srgbClr val="EECAA4">
                      <a:alpha val="13000"/>
                    </a:srgbClr>
                  </a:glow>
                  <a:outerShdw blurRad="38100" dist="38100" dir="2700000" algn="tl">
                    <a:srgbClr val="000000">
                      <a:alpha val="43137"/>
                    </a:srgbClr>
                  </a:outerShdw>
                </a:effectLst>
                <a:latin typeface="演示新手书" panose="00000500000000000000" pitchFamily="50" charset="-122"/>
                <a:ea typeface="演示新手书" panose="00000500000000000000" pitchFamily="50" charset="-122"/>
                <a:cs typeface="OPPOSans R" panose="00020600040101010101" pitchFamily="18" charset="-122"/>
              </a:rPr>
              <a:t>肆</a:t>
            </a:r>
            <a:endParaRPr lang="zh-CN" altLang="en-US" sz="14400" dirty="0">
              <a:gradFill>
                <a:gsLst>
                  <a:gs pos="33000">
                    <a:srgbClr val="EECAA4"/>
                  </a:gs>
                  <a:gs pos="61000">
                    <a:srgbClr val="F9EDDF"/>
                  </a:gs>
                </a:gsLst>
                <a:lin ang="16200000" scaled="0"/>
              </a:gradFill>
              <a:effectLst>
                <a:glow rad="127000">
                  <a:srgbClr val="EECAA4">
                    <a:alpha val="13000"/>
                  </a:srgbClr>
                </a:glow>
                <a:outerShdw blurRad="38100" dist="38100" dir="2700000" algn="tl">
                  <a:srgbClr val="000000">
                    <a:alpha val="43137"/>
                  </a:srgbClr>
                </a:outerShdw>
              </a:effectLst>
              <a:latin typeface="演示新手书" panose="00000500000000000000" pitchFamily="50" charset="-122"/>
              <a:ea typeface="演示新手书" panose="00000500000000000000" pitchFamily="50" charset="-122"/>
              <a:cs typeface="OPPOSans R" panose="00020600040101010101" pitchFamily="18" charset="-122"/>
            </a:endParaRPr>
          </a:p>
        </p:txBody>
      </p:sp>
      <p:pic>
        <p:nvPicPr>
          <p:cNvPr id="25" name="图片 24"/>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Effect>
                      <a14:saturation sat="66000"/>
                    </a14:imgEffect>
                  </a14:imgLayer>
                </a14:imgProps>
              </a:ext>
            </a:extLst>
          </a:blip>
          <a:srcRect/>
          <a:stretch>
            <a:fillRect/>
          </a:stretch>
        </p:blipFill>
        <p:spPr>
          <a:xfrm>
            <a:off x="-1537951" y="-125478"/>
            <a:ext cx="3053718" cy="1480018"/>
          </a:xfrm>
          <a:prstGeom prst="rect">
            <a:avLst/>
          </a:prstGeom>
        </p:spPr>
      </p:pic>
      <p:sp>
        <p:nvSpPr>
          <p:cNvPr id="7" name="文本框 6"/>
          <p:cNvSpPr txBox="1"/>
          <p:nvPr/>
        </p:nvSpPr>
        <p:spPr>
          <a:xfrm>
            <a:off x="3773620" y="2044358"/>
            <a:ext cx="953082" cy="369332"/>
          </a:xfrm>
          <a:prstGeom prst="rect">
            <a:avLst/>
          </a:prstGeom>
          <a:noFill/>
        </p:spPr>
        <p:txBody>
          <a:bodyPr wrap="none" rtlCol="0">
            <a:spAutoFit/>
          </a:bodyPr>
          <a:lstStyle/>
          <a:p>
            <a:pPr algn="ctr"/>
            <a:r>
              <a:rPr lang="en-US" altLang="zh-CN" spc="110" dirty="0">
                <a:gradFill>
                  <a:gsLst>
                    <a:gs pos="33000">
                      <a:srgbClr val="EECAA4"/>
                    </a:gs>
                    <a:gs pos="61000">
                      <a:srgbClr val="F9EDDF"/>
                    </a:gs>
                  </a:gsLst>
                  <a:lin ang="16200000" scaled="0"/>
                </a:gradFill>
                <a:latin typeface="思源黑体 CN Medium" panose="020B0600000000000000" pitchFamily="34" charset="-122"/>
                <a:ea typeface="思源黑体 CN Medium" panose="020B0600000000000000" pitchFamily="34" charset="-122"/>
              </a:rPr>
              <a:t>FOUR-</a:t>
            </a:r>
            <a:endParaRPr lang="zh-CN" altLang="en-US" spc="110" dirty="0">
              <a:gradFill>
                <a:gsLst>
                  <a:gs pos="33000">
                    <a:srgbClr val="EECAA4"/>
                  </a:gs>
                  <a:gs pos="61000">
                    <a:srgbClr val="F9EDDF"/>
                  </a:gs>
                </a:gsLst>
                <a:lin ang="16200000" scaled="0"/>
              </a:gra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rcRect l="32270" r="46897"/>
          <a:stretch>
            <a:fillRect/>
          </a:stretch>
        </p:blipFill>
        <p:spPr>
          <a:xfrm>
            <a:off x="9391761" y="1341761"/>
            <a:ext cx="1768415" cy="4491983"/>
          </a:xfrm>
          <a:prstGeom prst="rect">
            <a:avLst/>
          </a:prstGeom>
        </p:spPr>
      </p:pic>
      <p:pic>
        <p:nvPicPr>
          <p:cNvPr id="3" name="图片 2" descr="党政素材 (97)"/>
          <p:cNvPicPr>
            <a:picLocks noChangeAspect="1"/>
          </p:cNvPicPr>
          <p:nvPr/>
        </p:nvPicPr>
        <p:blipFill>
          <a:blip r:embed="rId2"/>
          <a:srcRect t="57487" r="62337"/>
          <a:stretch>
            <a:fillRect/>
          </a:stretch>
        </p:blipFill>
        <p:spPr>
          <a:xfrm flipH="1">
            <a:off x="2297378" y="296862"/>
            <a:ext cx="779145" cy="385445"/>
          </a:xfrm>
          <a:prstGeom prst="rect">
            <a:avLst/>
          </a:prstGeom>
        </p:spPr>
      </p:pic>
      <p:grpSp>
        <p:nvGrpSpPr>
          <p:cNvPr id="4" name="组合 3"/>
          <p:cNvGrpSpPr/>
          <p:nvPr/>
        </p:nvGrpSpPr>
        <p:grpSpPr>
          <a:xfrm>
            <a:off x="7557135" y="1965325"/>
            <a:ext cx="2697480" cy="1822450"/>
            <a:chOff x="11102" y="3383"/>
            <a:chExt cx="4248" cy="2870"/>
          </a:xfrm>
        </p:grpSpPr>
        <p:sp>
          <p:nvSpPr>
            <p:cNvPr id="5" name="矩形 4"/>
            <p:cNvSpPr/>
            <p:nvPr/>
          </p:nvSpPr>
          <p:spPr>
            <a:xfrm>
              <a:off x="11102" y="3383"/>
              <a:ext cx="989" cy="2678"/>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rcRect t="8925" b="8925"/>
            <a:stretch>
              <a:fillRect/>
            </a:stretch>
          </p:blipFill>
          <p:spPr>
            <a:xfrm>
              <a:off x="11102" y="3575"/>
              <a:ext cx="4248" cy="2678"/>
            </a:xfrm>
            <a:custGeom>
              <a:avLst/>
              <a:gdLst/>
              <a:ahLst/>
              <a:cxnLst>
                <a:cxn ang="3">
                  <a:pos x="hc" y="t"/>
                </a:cxn>
                <a:cxn ang="cd2">
                  <a:pos x="l" y="vc"/>
                </a:cxn>
                <a:cxn ang="cd4">
                  <a:pos x="hc" y="b"/>
                </a:cxn>
                <a:cxn ang="0">
                  <a:pos x="r" y="vc"/>
                </a:cxn>
              </a:cxnLst>
              <a:rect l="l" t="t" r="r" b="b"/>
              <a:pathLst>
                <a:path w="4867" h="3069">
                  <a:moveTo>
                    <a:pt x="0" y="0"/>
                  </a:moveTo>
                  <a:lnTo>
                    <a:pt x="4867" y="0"/>
                  </a:lnTo>
                  <a:lnTo>
                    <a:pt x="4867" y="3069"/>
                  </a:lnTo>
                  <a:lnTo>
                    <a:pt x="0" y="3069"/>
                  </a:lnTo>
                  <a:lnTo>
                    <a:pt x="0" y="0"/>
                  </a:lnTo>
                  <a:close/>
                </a:path>
              </a:pathLst>
            </a:custGeom>
          </p:spPr>
        </p:pic>
      </p:grpSp>
      <p:grpSp>
        <p:nvGrpSpPr>
          <p:cNvPr id="7" name="组合 6"/>
          <p:cNvGrpSpPr/>
          <p:nvPr/>
        </p:nvGrpSpPr>
        <p:grpSpPr>
          <a:xfrm>
            <a:off x="833755" y="1965325"/>
            <a:ext cx="2697480" cy="1822450"/>
            <a:chOff x="869" y="3383"/>
            <a:chExt cx="4248" cy="2870"/>
          </a:xfrm>
        </p:grpSpPr>
        <p:sp>
          <p:nvSpPr>
            <p:cNvPr id="8" name="矩形 7"/>
            <p:cNvSpPr/>
            <p:nvPr/>
          </p:nvSpPr>
          <p:spPr>
            <a:xfrm>
              <a:off x="869" y="3383"/>
              <a:ext cx="989" cy="2678"/>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rcRect t="28986" b="28986"/>
            <a:stretch>
              <a:fillRect/>
            </a:stretch>
          </p:blipFill>
          <p:spPr>
            <a:xfrm>
              <a:off x="869" y="3575"/>
              <a:ext cx="4248" cy="2678"/>
            </a:xfrm>
            <a:custGeom>
              <a:avLst/>
              <a:gdLst/>
              <a:ahLst/>
              <a:cxnLst>
                <a:cxn ang="3">
                  <a:pos x="hc" y="t"/>
                </a:cxn>
                <a:cxn ang="cd2">
                  <a:pos x="l" y="vc"/>
                </a:cxn>
                <a:cxn ang="cd4">
                  <a:pos x="hc" y="b"/>
                </a:cxn>
                <a:cxn ang="0">
                  <a:pos x="r" y="vc"/>
                </a:cxn>
              </a:cxnLst>
              <a:rect l="l" t="t" r="r" b="b"/>
              <a:pathLst>
                <a:path w="4867" h="3069">
                  <a:moveTo>
                    <a:pt x="0" y="0"/>
                  </a:moveTo>
                  <a:lnTo>
                    <a:pt x="4867" y="0"/>
                  </a:lnTo>
                  <a:lnTo>
                    <a:pt x="4867" y="3069"/>
                  </a:lnTo>
                  <a:lnTo>
                    <a:pt x="0" y="3069"/>
                  </a:lnTo>
                  <a:lnTo>
                    <a:pt x="0" y="0"/>
                  </a:lnTo>
                  <a:close/>
                </a:path>
              </a:pathLst>
            </a:custGeom>
          </p:spPr>
        </p:pic>
      </p:grpSp>
      <p:grpSp>
        <p:nvGrpSpPr>
          <p:cNvPr id="10" name="组合 9"/>
          <p:cNvGrpSpPr/>
          <p:nvPr/>
        </p:nvGrpSpPr>
        <p:grpSpPr>
          <a:xfrm>
            <a:off x="4195445" y="1965325"/>
            <a:ext cx="2697480" cy="1822450"/>
            <a:chOff x="5986" y="3383"/>
            <a:chExt cx="4248" cy="2870"/>
          </a:xfrm>
        </p:grpSpPr>
        <p:sp>
          <p:nvSpPr>
            <p:cNvPr id="11" name="矩形 10"/>
            <p:cNvSpPr/>
            <p:nvPr/>
          </p:nvSpPr>
          <p:spPr>
            <a:xfrm>
              <a:off x="5986" y="3383"/>
              <a:ext cx="989" cy="2678"/>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rcRect t="2719" b="2719"/>
            <a:stretch>
              <a:fillRect/>
            </a:stretch>
          </p:blipFill>
          <p:spPr>
            <a:xfrm>
              <a:off x="5986" y="3575"/>
              <a:ext cx="4248" cy="2678"/>
            </a:xfrm>
            <a:custGeom>
              <a:avLst/>
              <a:gdLst/>
              <a:ahLst/>
              <a:cxnLst>
                <a:cxn ang="3">
                  <a:pos x="hc" y="t"/>
                </a:cxn>
                <a:cxn ang="cd2">
                  <a:pos x="l" y="vc"/>
                </a:cxn>
                <a:cxn ang="cd4">
                  <a:pos x="hc" y="b"/>
                </a:cxn>
                <a:cxn ang="0">
                  <a:pos x="r" y="vc"/>
                </a:cxn>
              </a:cxnLst>
              <a:rect l="l" t="t" r="r" b="b"/>
              <a:pathLst>
                <a:path w="4867" h="3069">
                  <a:moveTo>
                    <a:pt x="0" y="0"/>
                  </a:moveTo>
                  <a:lnTo>
                    <a:pt x="4867" y="0"/>
                  </a:lnTo>
                  <a:lnTo>
                    <a:pt x="4867" y="3069"/>
                  </a:lnTo>
                  <a:lnTo>
                    <a:pt x="0" y="3069"/>
                  </a:lnTo>
                  <a:lnTo>
                    <a:pt x="0" y="0"/>
                  </a:lnTo>
                  <a:close/>
                </a:path>
              </a:pathLst>
            </a:custGeom>
          </p:spPr>
        </p:pic>
      </p:grpSp>
      <p:grpSp>
        <p:nvGrpSpPr>
          <p:cNvPr id="13" name="组合 12"/>
          <p:cNvGrpSpPr/>
          <p:nvPr/>
        </p:nvGrpSpPr>
        <p:grpSpPr>
          <a:xfrm>
            <a:off x="833755" y="4363085"/>
            <a:ext cx="7687310" cy="607695"/>
            <a:chOff x="661" y="7159"/>
            <a:chExt cx="12106" cy="957"/>
          </a:xfrm>
        </p:grpSpPr>
        <p:sp>
          <p:nvSpPr>
            <p:cNvPr id="14" name="文本框 13"/>
            <p:cNvSpPr txBox="1"/>
            <p:nvPr/>
          </p:nvSpPr>
          <p:spPr>
            <a:xfrm>
              <a:off x="1547" y="7159"/>
              <a:ext cx="11220" cy="957"/>
            </a:xfrm>
            <a:prstGeom prst="rect">
              <a:avLst/>
            </a:prstGeom>
            <a:noFill/>
            <a:ln w="9525">
              <a:noFill/>
            </a:ln>
          </p:spPr>
          <p:txBody>
            <a:bodyPr wrap="square" lIns="0" rIns="0">
              <a:spAutoFit/>
            </a:bodyPr>
            <a:lstStyle/>
            <a:p>
              <a:pPr indent="0" algn="l" fontAlgn="auto">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“不忘初心、牢记使命”主题教育是用习近平新时代中国特色社会主义思想武装全党的迫切需要，是推进新时代党的建设的迫切需要。</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nvGrpSpPr>
            <p:cNvPr id="15" name="组合 14"/>
            <p:cNvGrpSpPr/>
            <p:nvPr/>
          </p:nvGrpSpPr>
          <p:grpSpPr>
            <a:xfrm>
              <a:off x="661" y="7410"/>
              <a:ext cx="454" cy="454"/>
              <a:chOff x="4522" y="6946"/>
              <a:chExt cx="510" cy="510"/>
            </a:xfrm>
          </p:grpSpPr>
          <p:sp>
            <p:nvSpPr>
              <p:cNvPr id="16" name="AutoShape 52"/>
              <p:cNvSpPr>
                <a:spLocks noChangeArrowheads="1"/>
              </p:cNvSpPr>
              <p:nvPr/>
            </p:nvSpPr>
            <p:spPr bwMode="auto">
              <a:xfrm>
                <a:off x="4649" y="7076"/>
                <a:ext cx="256" cy="251"/>
              </a:xfrm>
              <a:custGeom>
                <a:avLst/>
                <a:gdLst>
                  <a:gd name="T0" fmla="*/ 1419688 w 21600"/>
                  <a:gd name="T1" fmla="*/ 1347817 h 21600"/>
                  <a:gd name="T2" fmla="*/ 1419688 w 21600"/>
                  <a:gd name="T3" fmla="*/ 1347817 h 21600"/>
                  <a:gd name="T4" fmla="*/ 1419688 w 21600"/>
                  <a:gd name="T5" fmla="*/ 1347817 h 21600"/>
                  <a:gd name="T6" fmla="*/ 1419688 w 21600"/>
                  <a:gd name="T7" fmla="*/ 134781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0708" y="14020"/>
                    </a:moveTo>
                    <a:cubicBezTo>
                      <a:pt x="20951" y="14020"/>
                      <a:pt x="21161" y="14125"/>
                      <a:pt x="21335" y="14334"/>
                    </a:cubicBezTo>
                    <a:cubicBezTo>
                      <a:pt x="21511" y="14548"/>
                      <a:pt x="21599" y="14810"/>
                      <a:pt x="21599" y="15115"/>
                    </a:cubicBezTo>
                    <a:lnTo>
                      <a:pt x="21599" y="20504"/>
                    </a:lnTo>
                    <a:cubicBezTo>
                      <a:pt x="21599" y="20815"/>
                      <a:pt x="21511" y="21071"/>
                      <a:pt x="21335" y="21285"/>
                    </a:cubicBezTo>
                    <a:cubicBezTo>
                      <a:pt x="21161" y="21494"/>
                      <a:pt x="20951" y="21599"/>
                      <a:pt x="20708" y="21599"/>
                    </a:cubicBezTo>
                    <a:lnTo>
                      <a:pt x="16197" y="21599"/>
                    </a:lnTo>
                    <a:cubicBezTo>
                      <a:pt x="15940" y="21599"/>
                      <a:pt x="15729" y="21494"/>
                      <a:pt x="15563" y="21285"/>
                    </a:cubicBezTo>
                    <a:cubicBezTo>
                      <a:pt x="15399" y="21071"/>
                      <a:pt x="15316" y="20815"/>
                      <a:pt x="15316" y="20504"/>
                    </a:cubicBezTo>
                    <a:lnTo>
                      <a:pt x="15316" y="15115"/>
                    </a:lnTo>
                    <a:cubicBezTo>
                      <a:pt x="15316" y="14810"/>
                      <a:pt x="15399" y="14548"/>
                      <a:pt x="15570" y="14334"/>
                    </a:cubicBezTo>
                    <a:cubicBezTo>
                      <a:pt x="15737" y="14125"/>
                      <a:pt x="15945" y="14020"/>
                      <a:pt x="16197" y="14020"/>
                    </a:cubicBezTo>
                    <a:lnTo>
                      <a:pt x="17788" y="14020"/>
                    </a:lnTo>
                    <a:lnTo>
                      <a:pt x="17788" y="11869"/>
                    </a:lnTo>
                    <a:cubicBezTo>
                      <a:pt x="17788" y="11699"/>
                      <a:pt x="17707" y="11610"/>
                      <a:pt x="17543" y="11602"/>
                    </a:cubicBezTo>
                    <a:lnTo>
                      <a:pt x="11473" y="11602"/>
                    </a:lnTo>
                    <a:lnTo>
                      <a:pt x="11473" y="14019"/>
                    </a:lnTo>
                    <a:lnTo>
                      <a:pt x="13054" y="14019"/>
                    </a:lnTo>
                    <a:cubicBezTo>
                      <a:pt x="13296" y="14019"/>
                      <a:pt x="13507" y="14125"/>
                      <a:pt x="13681" y="14334"/>
                    </a:cubicBezTo>
                    <a:cubicBezTo>
                      <a:pt x="13857" y="14548"/>
                      <a:pt x="13945" y="14810"/>
                      <a:pt x="13945" y="15115"/>
                    </a:cubicBezTo>
                    <a:lnTo>
                      <a:pt x="13945" y="20504"/>
                    </a:lnTo>
                    <a:cubicBezTo>
                      <a:pt x="13945" y="20815"/>
                      <a:pt x="13857" y="21071"/>
                      <a:pt x="13681" y="21285"/>
                    </a:cubicBezTo>
                    <a:cubicBezTo>
                      <a:pt x="13507" y="21494"/>
                      <a:pt x="13296" y="21599"/>
                      <a:pt x="13054" y="21599"/>
                    </a:cubicBezTo>
                    <a:lnTo>
                      <a:pt x="8543" y="21599"/>
                    </a:lnTo>
                    <a:cubicBezTo>
                      <a:pt x="8298" y="21599"/>
                      <a:pt x="8090" y="21494"/>
                      <a:pt x="7913" y="21285"/>
                    </a:cubicBezTo>
                    <a:cubicBezTo>
                      <a:pt x="7740" y="21071"/>
                      <a:pt x="7651" y="20815"/>
                      <a:pt x="7651" y="20504"/>
                    </a:cubicBezTo>
                    <a:lnTo>
                      <a:pt x="7651" y="15115"/>
                    </a:lnTo>
                    <a:cubicBezTo>
                      <a:pt x="7651" y="14810"/>
                      <a:pt x="7740" y="14548"/>
                      <a:pt x="7913" y="14334"/>
                    </a:cubicBezTo>
                    <a:cubicBezTo>
                      <a:pt x="8090" y="14125"/>
                      <a:pt x="8298" y="14019"/>
                      <a:pt x="8543" y="14019"/>
                    </a:cubicBezTo>
                    <a:lnTo>
                      <a:pt x="10124" y="14019"/>
                    </a:lnTo>
                    <a:lnTo>
                      <a:pt x="10124" y="11602"/>
                    </a:lnTo>
                    <a:lnTo>
                      <a:pt x="4056" y="11602"/>
                    </a:lnTo>
                    <a:cubicBezTo>
                      <a:pt x="3901" y="11602"/>
                      <a:pt x="3821" y="11690"/>
                      <a:pt x="3821" y="11869"/>
                    </a:cubicBezTo>
                    <a:lnTo>
                      <a:pt x="3821" y="14020"/>
                    </a:lnTo>
                    <a:lnTo>
                      <a:pt x="5402" y="14020"/>
                    </a:lnTo>
                    <a:cubicBezTo>
                      <a:pt x="5661" y="14020"/>
                      <a:pt x="5874" y="14125"/>
                      <a:pt x="6053" y="14334"/>
                    </a:cubicBezTo>
                    <a:cubicBezTo>
                      <a:pt x="6229" y="14548"/>
                      <a:pt x="6315" y="14810"/>
                      <a:pt x="6315" y="15115"/>
                    </a:cubicBezTo>
                    <a:lnTo>
                      <a:pt x="6315" y="20504"/>
                    </a:lnTo>
                    <a:cubicBezTo>
                      <a:pt x="6315" y="20815"/>
                      <a:pt x="6229" y="21071"/>
                      <a:pt x="6053" y="21285"/>
                    </a:cubicBezTo>
                    <a:cubicBezTo>
                      <a:pt x="5877" y="21494"/>
                      <a:pt x="5664" y="21599"/>
                      <a:pt x="5402" y="21599"/>
                    </a:cubicBezTo>
                    <a:lnTo>
                      <a:pt x="913" y="21599"/>
                    </a:lnTo>
                    <a:cubicBezTo>
                      <a:pt x="658" y="21599"/>
                      <a:pt x="440" y="21494"/>
                      <a:pt x="261" y="21285"/>
                    </a:cubicBezTo>
                    <a:cubicBezTo>
                      <a:pt x="88" y="21071"/>
                      <a:pt x="0" y="20815"/>
                      <a:pt x="0" y="20504"/>
                    </a:cubicBezTo>
                    <a:lnTo>
                      <a:pt x="0" y="15115"/>
                    </a:lnTo>
                    <a:cubicBezTo>
                      <a:pt x="0" y="14810"/>
                      <a:pt x="88" y="14548"/>
                      <a:pt x="261" y="14334"/>
                    </a:cubicBezTo>
                    <a:cubicBezTo>
                      <a:pt x="438" y="14125"/>
                      <a:pt x="656" y="14020"/>
                      <a:pt x="913" y="14020"/>
                    </a:cubicBezTo>
                    <a:lnTo>
                      <a:pt x="2472" y="14020"/>
                    </a:lnTo>
                    <a:lnTo>
                      <a:pt x="2472" y="11869"/>
                    </a:lnTo>
                    <a:cubicBezTo>
                      <a:pt x="2472" y="11352"/>
                      <a:pt x="2629" y="10911"/>
                      <a:pt x="2942" y="10544"/>
                    </a:cubicBezTo>
                    <a:cubicBezTo>
                      <a:pt x="3253" y="10180"/>
                      <a:pt x="3622" y="9997"/>
                      <a:pt x="4053" y="9997"/>
                    </a:cubicBezTo>
                    <a:lnTo>
                      <a:pt x="10121" y="9997"/>
                    </a:lnTo>
                    <a:lnTo>
                      <a:pt x="10121" y="7550"/>
                    </a:lnTo>
                    <a:lnTo>
                      <a:pt x="8540" y="7550"/>
                    </a:lnTo>
                    <a:cubicBezTo>
                      <a:pt x="8295" y="7550"/>
                      <a:pt x="8087" y="7450"/>
                      <a:pt x="7911" y="7248"/>
                    </a:cubicBezTo>
                    <a:cubicBezTo>
                      <a:pt x="7737" y="7045"/>
                      <a:pt x="7649" y="6789"/>
                      <a:pt x="7649" y="6484"/>
                    </a:cubicBezTo>
                    <a:lnTo>
                      <a:pt x="7649" y="1066"/>
                    </a:lnTo>
                    <a:cubicBezTo>
                      <a:pt x="7649" y="775"/>
                      <a:pt x="7737" y="522"/>
                      <a:pt x="7911" y="314"/>
                    </a:cubicBezTo>
                    <a:cubicBezTo>
                      <a:pt x="8087" y="102"/>
                      <a:pt x="8295" y="0"/>
                      <a:pt x="8540" y="0"/>
                    </a:cubicBezTo>
                    <a:lnTo>
                      <a:pt x="13052" y="0"/>
                    </a:lnTo>
                    <a:cubicBezTo>
                      <a:pt x="13294" y="0"/>
                      <a:pt x="13504" y="102"/>
                      <a:pt x="13678" y="314"/>
                    </a:cubicBezTo>
                    <a:cubicBezTo>
                      <a:pt x="13854" y="522"/>
                      <a:pt x="13943" y="775"/>
                      <a:pt x="13943" y="1066"/>
                    </a:cubicBezTo>
                    <a:lnTo>
                      <a:pt x="13943" y="6484"/>
                    </a:lnTo>
                    <a:cubicBezTo>
                      <a:pt x="13943" y="6789"/>
                      <a:pt x="13854" y="7045"/>
                      <a:pt x="13678" y="7248"/>
                    </a:cubicBezTo>
                    <a:cubicBezTo>
                      <a:pt x="13504" y="7450"/>
                      <a:pt x="13294" y="7550"/>
                      <a:pt x="13052" y="7550"/>
                    </a:cubicBezTo>
                    <a:lnTo>
                      <a:pt x="11470" y="7550"/>
                    </a:lnTo>
                    <a:lnTo>
                      <a:pt x="11470" y="9997"/>
                    </a:lnTo>
                    <a:lnTo>
                      <a:pt x="17541" y="9997"/>
                    </a:lnTo>
                    <a:cubicBezTo>
                      <a:pt x="17969" y="9997"/>
                      <a:pt x="18339" y="10177"/>
                      <a:pt x="18652" y="10538"/>
                    </a:cubicBezTo>
                    <a:cubicBezTo>
                      <a:pt x="18966" y="10899"/>
                      <a:pt x="19122" y="11343"/>
                      <a:pt x="19122" y="11869"/>
                    </a:cubicBezTo>
                    <a:lnTo>
                      <a:pt x="19122" y="14020"/>
                    </a:lnTo>
                    <a:lnTo>
                      <a:pt x="20708" y="14020"/>
                    </a:lnTo>
                    <a:close/>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17" name="椭圆 16"/>
              <p:cNvSpPr/>
              <p:nvPr/>
            </p:nvSpPr>
            <p:spPr>
              <a:xfrm>
                <a:off x="4522" y="6946"/>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p:cNvGrpSpPr/>
          <p:nvPr/>
        </p:nvGrpSpPr>
        <p:grpSpPr>
          <a:xfrm>
            <a:off x="833755" y="5226050"/>
            <a:ext cx="7687310" cy="607695"/>
            <a:chOff x="661" y="8662"/>
            <a:chExt cx="12106" cy="957"/>
          </a:xfrm>
        </p:grpSpPr>
        <p:sp>
          <p:nvSpPr>
            <p:cNvPr id="19" name="文本框 2"/>
            <p:cNvSpPr txBox="1"/>
            <p:nvPr/>
          </p:nvSpPr>
          <p:spPr>
            <a:xfrm>
              <a:off x="1547" y="8662"/>
              <a:ext cx="11220" cy="957"/>
            </a:xfrm>
            <a:prstGeom prst="rect">
              <a:avLst/>
            </a:prstGeom>
            <a:noFill/>
            <a:ln w="9525">
              <a:noFill/>
            </a:ln>
          </p:spPr>
          <p:txBody>
            <a:bodyPr wrap="square" lIns="0" rIns="0">
              <a:spAutoFit/>
            </a:bodyPr>
            <a:lstStyle/>
            <a:p>
              <a:pPr indent="0" algn="l" fontAlgn="auto">
                <a:lnSpc>
                  <a:spcPct val="120000"/>
                </a:lnSpc>
              </a:pPr>
              <a:r>
                <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rPr>
                <a:t>“守初心、担使命，找差距、抓落实”的总要求，是根据新时代党的建设任务、针对党内存在的突出问题、结合这次主题教育的特点提出来的。</a:t>
              </a:r>
              <a:endParaRPr lang="zh-CN" altLang="en-US" sz="140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sym typeface="宋体" panose="02010600030101010101" pitchFamily="2" charset="-122"/>
              </a:endParaRPr>
            </a:p>
          </p:txBody>
        </p:sp>
        <p:grpSp>
          <p:nvGrpSpPr>
            <p:cNvPr id="20" name="组合 19"/>
            <p:cNvGrpSpPr/>
            <p:nvPr/>
          </p:nvGrpSpPr>
          <p:grpSpPr>
            <a:xfrm>
              <a:off x="661" y="8913"/>
              <a:ext cx="454" cy="454"/>
              <a:chOff x="11722" y="6946"/>
              <a:chExt cx="510" cy="510"/>
            </a:xfrm>
          </p:grpSpPr>
          <p:sp>
            <p:nvSpPr>
              <p:cNvPr id="21" name="AutoShape 59"/>
              <p:cNvSpPr>
                <a:spLocks noChangeArrowheads="1"/>
              </p:cNvSpPr>
              <p:nvPr/>
            </p:nvSpPr>
            <p:spPr bwMode="auto">
              <a:xfrm>
                <a:off x="11848" y="7076"/>
                <a:ext cx="258" cy="250"/>
              </a:xfrm>
              <a:custGeom>
                <a:avLst/>
                <a:gdLst>
                  <a:gd name="T0" fmla="*/ 1438483 w 21591"/>
                  <a:gd name="T1" fmla="*/ 1348316 h 21592"/>
                  <a:gd name="T2" fmla="*/ 1438483 w 21591"/>
                  <a:gd name="T3" fmla="*/ 1348316 h 21592"/>
                  <a:gd name="T4" fmla="*/ 1438483 w 21591"/>
                  <a:gd name="T5" fmla="*/ 1348316 h 21592"/>
                  <a:gd name="T6" fmla="*/ 1438483 w 21591"/>
                  <a:gd name="T7" fmla="*/ 1348316 h 21592"/>
                  <a:gd name="T8" fmla="*/ 0 60000 65536"/>
                  <a:gd name="T9" fmla="*/ 0 60000 65536"/>
                  <a:gd name="T10" fmla="*/ 0 60000 65536"/>
                  <a:gd name="T11" fmla="*/ 0 60000 65536"/>
                  <a:gd name="T12" fmla="*/ 0 w 21591"/>
                  <a:gd name="T13" fmla="*/ 0 h 21592"/>
                  <a:gd name="T14" fmla="*/ 21591 w 21591"/>
                  <a:gd name="T15" fmla="*/ 21592 h 21592"/>
                </a:gdLst>
                <a:ahLst/>
                <a:cxnLst>
                  <a:cxn ang="T8">
                    <a:pos x="T0" y="T1"/>
                  </a:cxn>
                  <a:cxn ang="T9">
                    <a:pos x="T2" y="T3"/>
                  </a:cxn>
                  <a:cxn ang="T10">
                    <a:pos x="T4" y="T5"/>
                  </a:cxn>
                  <a:cxn ang="T11">
                    <a:pos x="T6" y="T7"/>
                  </a:cxn>
                </a:cxnLst>
                <a:rect l="T12" t="T13" r="T14" b="T15"/>
                <a:pathLst>
                  <a:path w="21591" h="21592">
                    <a:moveTo>
                      <a:pt x="21096" y="11487"/>
                    </a:moveTo>
                    <a:cubicBezTo>
                      <a:pt x="21415" y="11843"/>
                      <a:pt x="21581" y="12246"/>
                      <a:pt x="21590" y="12695"/>
                    </a:cubicBezTo>
                    <a:cubicBezTo>
                      <a:pt x="21600" y="13146"/>
                      <a:pt x="21436" y="13532"/>
                      <a:pt x="21096" y="13854"/>
                    </a:cubicBezTo>
                    <a:lnTo>
                      <a:pt x="13464" y="21093"/>
                    </a:lnTo>
                    <a:cubicBezTo>
                      <a:pt x="13124" y="21418"/>
                      <a:pt x="12709" y="21582"/>
                      <a:pt x="12215" y="21591"/>
                    </a:cubicBezTo>
                    <a:cubicBezTo>
                      <a:pt x="11721" y="21600"/>
                      <a:pt x="11306" y="21436"/>
                      <a:pt x="10969" y="21093"/>
                    </a:cubicBezTo>
                    <a:lnTo>
                      <a:pt x="1245" y="10771"/>
                    </a:lnTo>
                    <a:cubicBezTo>
                      <a:pt x="909" y="10429"/>
                      <a:pt x="615" y="9988"/>
                      <a:pt x="369" y="9448"/>
                    </a:cubicBezTo>
                    <a:cubicBezTo>
                      <a:pt x="121" y="8907"/>
                      <a:pt x="0" y="8395"/>
                      <a:pt x="0" y="7918"/>
                    </a:cubicBezTo>
                    <a:lnTo>
                      <a:pt x="0" y="1668"/>
                    </a:lnTo>
                    <a:cubicBezTo>
                      <a:pt x="0" y="1219"/>
                      <a:pt x="169" y="828"/>
                      <a:pt x="506" y="497"/>
                    </a:cubicBezTo>
                    <a:cubicBezTo>
                      <a:pt x="842" y="166"/>
                      <a:pt x="1260" y="0"/>
                      <a:pt x="1755" y="0"/>
                    </a:cubicBezTo>
                    <a:lnTo>
                      <a:pt x="8341" y="0"/>
                    </a:lnTo>
                    <a:cubicBezTo>
                      <a:pt x="8835" y="0"/>
                      <a:pt x="9384" y="115"/>
                      <a:pt x="9981" y="342"/>
                    </a:cubicBezTo>
                    <a:cubicBezTo>
                      <a:pt x="10581" y="566"/>
                      <a:pt x="11036" y="845"/>
                      <a:pt x="11345" y="1187"/>
                    </a:cubicBezTo>
                    <a:lnTo>
                      <a:pt x="21096" y="11487"/>
                    </a:lnTo>
                    <a:close/>
                    <a:moveTo>
                      <a:pt x="4540" y="5921"/>
                    </a:moveTo>
                    <a:cubicBezTo>
                      <a:pt x="5013" y="5921"/>
                      <a:pt x="5416" y="5766"/>
                      <a:pt x="5744" y="5456"/>
                    </a:cubicBezTo>
                    <a:cubicBezTo>
                      <a:pt x="6071" y="5142"/>
                      <a:pt x="6235" y="4762"/>
                      <a:pt x="6235" y="4311"/>
                    </a:cubicBezTo>
                    <a:cubicBezTo>
                      <a:pt x="6235" y="3862"/>
                      <a:pt x="6071" y="3483"/>
                      <a:pt x="5744" y="3175"/>
                    </a:cubicBezTo>
                    <a:cubicBezTo>
                      <a:pt x="5416" y="2867"/>
                      <a:pt x="5013" y="2715"/>
                      <a:pt x="4540" y="2715"/>
                    </a:cubicBezTo>
                    <a:cubicBezTo>
                      <a:pt x="4067" y="2715"/>
                      <a:pt x="3667" y="2867"/>
                      <a:pt x="3340" y="3175"/>
                    </a:cubicBezTo>
                    <a:cubicBezTo>
                      <a:pt x="3019" y="3483"/>
                      <a:pt x="2855" y="3862"/>
                      <a:pt x="2855" y="4311"/>
                    </a:cubicBezTo>
                    <a:cubicBezTo>
                      <a:pt x="2855" y="4762"/>
                      <a:pt x="3019" y="5142"/>
                      <a:pt x="3340" y="5456"/>
                    </a:cubicBezTo>
                    <a:cubicBezTo>
                      <a:pt x="3667" y="5766"/>
                      <a:pt x="4067" y="5921"/>
                      <a:pt x="4540" y="5921"/>
                    </a:cubicBezTo>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p>
            </p:txBody>
          </p:sp>
          <p:sp>
            <p:nvSpPr>
              <p:cNvPr id="22" name="椭圆 21"/>
              <p:cNvSpPr/>
              <p:nvPr/>
            </p:nvSpPr>
            <p:spPr>
              <a:xfrm>
                <a:off x="11722" y="6946"/>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446158" y="253424"/>
            <a:ext cx="1697901" cy="584775"/>
          </a:xfrm>
          <a:prstGeom prst="rect">
            <a:avLst/>
          </a:prstGeom>
          <a:noFill/>
        </p:spPr>
        <p:txBody>
          <a:bodyPr wrap="none" rtlCol="0">
            <a:spAutoFit/>
          </a:bodyPr>
          <a:lstStyle/>
          <a:p>
            <a:r>
              <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rPr>
              <a:t>结果展示</a:t>
            </a:r>
            <a:endPar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endParaRPr>
          </a:p>
        </p:txBody>
      </p:sp>
      <p:cxnSp>
        <p:nvCxnSpPr>
          <p:cNvPr id="24" name="直接连接符 23"/>
          <p:cNvCxnSpPr/>
          <p:nvPr/>
        </p:nvCxnSpPr>
        <p:spPr>
          <a:xfrm flipH="1">
            <a:off x="584200" y="838199"/>
            <a:ext cx="1388533" cy="0"/>
          </a:xfrm>
          <a:prstGeom prst="line">
            <a:avLst/>
          </a:prstGeom>
          <a:ln w="44450" cap="rnd">
            <a:solidFill>
              <a:srgbClr val="C00000"/>
            </a:solidFill>
          </a:ln>
        </p:spPr>
        <p:style>
          <a:lnRef idx="1">
            <a:schemeClr val="accent1"/>
          </a:lnRef>
          <a:fillRef idx="0">
            <a:schemeClr val="accent1"/>
          </a:fillRef>
          <a:effectRef idx="0">
            <a:schemeClr val="accent1"/>
          </a:effectRef>
          <a:fontRef idx="minor">
            <a:schemeClr val="tx1"/>
          </a:fontRef>
        </p:style>
      </p:cxnSp>
      <p:pic>
        <p:nvPicPr>
          <p:cNvPr id="25" name="图片 24" descr="党政素材 (79)"/>
          <p:cNvPicPr>
            <a:picLocks noChangeAspect="1"/>
          </p:cNvPicPr>
          <p:nvPr/>
        </p:nvPicPr>
        <p:blipFill>
          <a:blip r:embed="rId6">
            <a:lum bright="60000"/>
          </a:blip>
          <a:stretch>
            <a:fillRect/>
          </a:stretch>
        </p:blipFill>
        <p:spPr>
          <a:xfrm rot="20700000">
            <a:off x="9818364" y="3854132"/>
            <a:ext cx="1432560" cy="10179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5664" y="1191260"/>
            <a:ext cx="2229345" cy="1904449"/>
            <a:chOff x="763" y="6091"/>
            <a:chExt cx="4095" cy="3498"/>
          </a:xfrm>
        </p:grpSpPr>
        <p:cxnSp>
          <p:nvCxnSpPr>
            <p:cNvPr id="3" name="直接连接符 2"/>
            <p:cNvCxnSpPr/>
            <p:nvPr/>
          </p:nvCxnSpPr>
          <p:spPr>
            <a:xfrm flipV="1">
              <a:off x="4858" y="6351"/>
              <a:ext cx="0" cy="3146"/>
            </a:xfrm>
            <a:prstGeom prst="line">
              <a:avLst/>
            </a:prstGeom>
            <a:ln w="12700">
              <a:solidFill>
                <a:srgbClr val="B13939"/>
              </a:solidFill>
            </a:ln>
          </p:spPr>
          <p:style>
            <a:lnRef idx="1">
              <a:schemeClr val="accent1"/>
            </a:lnRef>
            <a:fillRef idx="0">
              <a:schemeClr val="accent1"/>
            </a:fillRef>
            <a:effectRef idx="0">
              <a:schemeClr val="accent1"/>
            </a:effectRef>
            <a:fontRef idx="minor">
              <a:schemeClr val="tx1"/>
            </a:fontRef>
          </p:style>
        </p:cxnSp>
        <p:sp>
          <p:nvSpPr>
            <p:cNvPr id="4" name="文本框 2"/>
            <p:cNvSpPr txBox="1"/>
            <p:nvPr/>
          </p:nvSpPr>
          <p:spPr>
            <a:xfrm>
              <a:off x="763" y="6091"/>
              <a:ext cx="3771" cy="3015"/>
            </a:xfrm>
            <a:prstGeom prst="rect">
              <a:avLst/>
            </a:prstGeom>
            <a:noFill/>
            <a:ln w="9525">
              <a:noFill/>
            </a:ln>
          </p:spPr>
          <p:txBody>
            <a:bodyPr wrap="square" lIns="90170">
              <a:spAutoFit/>
            </a:bodyPr>
            <a:lstStyle/>
            <a:p>
              <a:pPr algn="r" fontAlgn="auto">
                <a:lnSpc>
                  <a:spcPct val="120000"/>
                </a:lnSpc>
              </a:pPr>
              <a:r>
                <a:rPr lang="zh-CN" altLang="en-US" sz="28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主要</a:t>
              </a:r>
              <a:endParaRPr lang="zh-CN" altLang="en-US" sz="28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a:p>
              <a:pPr algn="r" fontAlgn="auto">
                <a:lnSpc>
                  <a:spcPct val="120000"/>
                </a:lnSpc>
              </a:pPr>
              <a:r>
                <a:rPr lang="zh-CN" altLang="en-US" sz="2800" spc="110" dirty="0">
                  <a:solidFill>
                    <a:srgbClr val="AB3333"/>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学习成果</a:t>
              </a:r>
              <a:endParaRPr lang="zh-CN" altLang="en-US" sz="2800" spc="110" dirty="0">
                <a:solidFill>
                  <a:srgbClr val="AB3333"/>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a:p>
              <a:pPr algn="r" fontAlgn="auto">
                <a:lnSpc>
                  <a:spcPct val="120000"/>
                </a:lnSpc>
              </a:pPr>
              <a:endParaRPr lang="zh-CN" altLang="en-US" sz="2800" spc="110" dirty="0">
                <a:solidFill>
                  <a:srgbClr val="AB3333"/>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sp>
          <p:nvSpPr>
            <p:cNvPr id="5" name="文本框 2"/>
            <p:cNvSpPr txBox="1"/>
            <p:nvPr/>
          </p:nvSpPr>
          <p:spPr>
            <a:xfrm>
              <a:off x="964" y="8985"/>
              <a:ext cx="3570" cy="604"/>
            </a:xfrm>
            <a:prstGeom prst="rect">
              <a:avLst/>
            </a:prstGeom>
            <a:noFill/>
            <a:ln w="9525">
              <a:noFill/>
            </a:ln>
          </p:spPr>
          <p:txBody>
            <a:bodyPr wrap="square">
              <a:spAutoFit/>
            </a:bodyPr>
            <a:lstStyle/>
            <a:p>
              <a:pPr algn="r" fontAlgn="auto">
                <a:lnSpc>
                  <a:spcPct val="120000"/>
                </a:lnSpc>
              </a:pPr>
              <a:r>
                <a:rPr lang="en-US" altLang="zh-CN"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1921-2023</a:t>
              </a:r>
              <a:endParaRPr lang="en-US" altLang="zh-CN"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grpSp>
      <p:grpSp>
        <p:nvGrpSpPr>
          <p:cNvPr id="6" name="组合 5"/>
          <p:cNvGrpSpPr/>
          <p:nvPr/>
        </p:nvGrpSpPr>
        <p:grpSpPr>
          <a:xfrm>
            <a:off x="4458335" y="2018030"/>
            <a:ext cx="6676390" cy="3782695"/>
            <a:chOff x="7063" y="3150"/>
            <a:chExt cx="10514" cy="5957"/>
          </a:xfrm>
        </p:grpSpPr>
        <p:grpSp>
          <p:nvGrpSpPr>
            <p:cNvPr id="7" name="组合 6"/>
            <p:cNvGrpSpPr/>
            <p:nvPr/>
          </p:nvGrpSpPr>
          <p:grpSpPr>
            <a:xfrm>
              <a:off x="13208" y="6692"/>
              <a:ext cx="4369" cy="2415"/>
              <a:chOff x="13309" y="7217"/>
              <a:chExt cx="4369" cy="2415"/>
            </a:xfrm>
          </p:grpSpPr>
          <p:sp>
            <p:nvSpPr>
              <p:cNvPr id="26" name="文本框 2"/>
              <p:cNvSpPr txBox="1"/>
              <p:nvPr/>
            </p:nvSpPr>
            <p:spPr>
              <a:xfrm>
                <a:off x="14023" y="7217"/>
                <a:ext cx="2092" cy="572"/>
              </a:xfrm>
              <a:prstGeom prst="rect">
                <a:avLst/>
              </a:prstGeom>
              <a:noFill/>
              <a:ln w="9525">
                <a:noFill/>
              </a:ln>
            </p:spPr>
            <p:txBody>
              <a:bodyPr wrap="square" lIns="0" rIns="0">
                <a:spAutoFit/>
              </a:bodyPr>
              <a:lstStyle/>
              <a:p>
                <a:pPr algn="l" fontAlgn="auto">
                  <a:lnSpc>
                    <a:spcPct val="120000"/>
                  </a:lnSpc>
                </a:pPr>
                <a:r>
                  <a:rPr lang="zh-CN" altLang="en-US" sz="1600" spc="110" dirty="0">
                    <a:solidFill>
                      <a:srgbClr val="AB3333"/>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学习成果</a:t>
                </a:r>
                <a:r>
                  <a:rPr lang="zh-CN" altLang="en-US" sz="16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四</a:t>
                </a:r>
                <a:endParaRPr lang="zh-CN" altLang="en-US" sz="16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sp>
            <p:nvSpPr>
              <p:cNvPr id="27" name="文本框 2"/>
              <p:cNvSpPr txBox="1"/>
              <p:nvPr/>
            </p:nvSpPr>
            <p:spPr>
              <a:xfrm>
                <a:off x="13309" y="7861"/>
                <a:ext cx="4369" cy="1771"/>
              </a:xfrm>
              <a:prstGeom prst="rect">
                <a:avLst/>
              </a:prstGeom>
              <a:noFill/>
              <a:ln w="9525">
                <a:noFill/>
              </a:ln>
            </p:spPr>
            <p:txBody>
              <a:bodyPr wrap="square" lIns="0" rIns="0">
                <a:spAutoFit/>
              </a:bodyPr>
              <a:lstStyle/>
              <a:p>
                <a:pPr indent="0" algn="just" fontAlgn="auto">
                  <a:lnSpc>
                    <a:spcPct val="120000"/>
                  </a:lnSpc>
                </a:pPr>
                <a:r>
                  <a:rPr lang="zh-CN" altLang="en-US"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党的各项工作要想做出成效，必须真抓实干，稳扎稳打，不断积小胜为大胜。狠抓落实，实干兴邦。</a:t>
                </a:r>
                <a:endParaRPr lang="zh-CN" altLang="en-US"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grpSp>
            <p:nvGrpSpPr>
              <p:cNvPr id="28" name="组合 27"/>
              <p:cNvGrpSpPr/>
              <p:nvPr/>
            </p:nvGrpSpPr>
            <p:grpSpPr>
              <a:xfrm>
                <a:off x="13309" y="7294"/>
                <a:ext cx="454" cy="454"/>
                <a:chOff x="16522" y="6946"/>
                <a:chExt cx="510" cy="510"/>
              </a:xfrm>
            </p:grpSpPr>
            <p:sp>
              <p:nvSpPr>
                <p:cNvPr id="29" name="AutoShape 56"/>
                <p:cNvSpPr>
                  <a:spLocks noChangeArrowheads="1"/>
                </p:cNvSpPr>
                <p:nvPr/>
              </p:nvSpPr>
              <p:spPr bwMode="auto">
                <a:xfrm>
                  <a:off x="16649" y="7076"/>
                  <a:ext cx="256" cy="250"/>
                </a:xfrm>
                <a:custGeom>
                  <a:avLst/>
                  <a:gdLst>
                    <a:gd name="T0" fmla="*/ 0 w 21497"/>
                    <a:gd name="T1" fmla="*/ 1351320 h 21544"/>
                    <a:gd name="T2" fmla="*/ 0 w 21497"/>
                    <a:gd name="T3" fmla="*/ 1351320 h 21544"/>
                    <a:gd name="T4" fmla="*/ 0 w 21497"/>
                    <a:gd name="T5" fmla="*/ 1351320 h 21544"/>
                    <a:gd name="T6" fmla="*/ 0 w 21497"/>
                    <a:gd name="T7" fmla="*/ 1351320 h 21544"/>
                    <a:gd name="T8" fmla="*/ 0 60000 65536"/>
                    <a:gd name="T9" fmla="*/ 0 60000 65536"/>
                    <a:gd name="T10" fmla="*/ 0 60000 65536"/>
                    <a:gd name="T11" fmla="*/ 0 60000 65536"/>
                    <a:gd name="T12" fmla="*/ 0 w 21497"/>
                    <a:gd name="T13" fmla="*/ 0 h 21544"/>
                    <a:gd name="T14" fmla="*/ 21497 w 21497"/>
                    <a:gd name="T15" fmla="*/ 21544 h 21544"/>
                  </a:gdLst>
                  <a:ahLst/>
                  <a:cxnLst>
                    <a:cxn ang="T8">
                      <a:pos x="T0" y="T1"/>
                    </a:cxn>
                    <a:cxn ang="T9">
                      <a:pos x="T2" y="T3"/>
                    </a:cxn>
                    <a:cxn ang="T10">
                      <a:pos x="T4" y="T5"/>
                    </a:cxn>
                    <a:cxn ang="T11">
                      <a:pos x="T6" y="T7"/>
                    </a:cxn>
                  </a:cxnLst>
                  <a:rect l="T12" t="T13" r="T14" b="T15"/>
                  <a:pathLst>
                    <a:path w="21497" h="21544">
                      <a:moveTo>
                        <a:pt x="357" y="9006"/>
                      </a:moveTo>
                      <a:cubicBezTo>
                        <a:pt x="57" y="8710"/>
                        <a:pt x="-52" y="8437"/>
                        <a:pt x="22" y="8189"/>
                      </a:cubicBezTo>
                      <a:cubicBezTo>
                        <a:pt x="100" y="7941"/>
                        <a:pt x="330" y="7789"/>
                        <a:pt x="716" y="7738"/>
                      </a:cubicBezTo>
                      <a:lnTo>
                        <a:pt x="7205" y="6739"/>
                      </a:lnTo>
                      <a:lnTo>
                        <a:pt x="10113" y="551"/>
                      </a:lnTo>
                      <a:cubicBezTo>
                        <a:pt x="10284" y="183"/>
                        <a:pt x="10496" y="0"/>
                        <a:pt x="10742" y="0"/>
                      </a:cubicBezTo>
                      <a:cubicBezTo>
                        <a:pt x="10989" y="0"/>
                        <a:pt x="11203" y="180"/>
                        <a:pt x="11382" y="551"/>
                      </a:cubicBezTo>
                      <a:lnTo>
                        <a:pt x="14293" y="6739"/>
                      </a:lnTo>
                      <a:lnTo>
                        <a:pt x="20779" y="7738"/>
                      </a:lnTo>
                      <a:cubicBezTo>
                        <a:pt x="21167" y="7789"/>
                        <a:pt x="21392" y="7941"/>
                        <a:pt x="21473" y="8189"/>
                      </a:cubicBezTo>
                      <a:cubicBezTo>
                        <a:pt x="21547" y="8437"/>
                        <a:pt x="21448" y="8710"/>
                        <a:pt x="21178" y="9006"/>
                      </a:cubicBezTo>
                      <a:lnTo>
                        <a:pt x="16473" y="13804"/>
                      </a:lnTo>
                      <a:lnTo>
                        <a:pt x="17574" y="20597"/>
                      </a:lnTo>
                      <a:cubicBezTo>
                        <a:pt x="17643" y="21005"/>
                        <a:pt x="17576" y="21281"/>
                        <a:pt x="17375" y="21442"/>
                      </a:cubicBezTo>
                      <a:cubicBezTo>
                        <a:pt x="17177" y="21599"/>
                        <a:pt x="16899" y="21574"/>
                        <a:pt x="16548" y="21369"/>
                      </a:cubicBezTo>
                      <a:lnTo>
                        <a:pt x="10753" y="18172"/>
                      </a:lnTo>
                      <a:lnTo>
                        <a:pt x="4947" y="21369"/>
                      </a:lnTo>
                      <a:cubicBezTo>
                        <a:pt x="4596" y="21574"/>
                        <a:pt x="4321" y="21599"/>
                        <a:pt x="4120" y="21442"/>
                      </a:cubicBezTo>
                      <a:cubicBezTo>
                        <a:pt x="3919" y="21281"/>
                        <a:pt x="3849" y="21002"/>
                        <a:pt x="3922" y="20597"/>
                      </a:cubicBezTo>
                      <a:lnTo>
                        <a:pt x="5022" y="13804"/>
                      </a:lnTo>
                      <a:lnTo>
                        <a:pt x="357" y="9006"/>
                      </a:lnTo>
                      <a:close/>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effectLst>
                      <a:outerShdw blurRad="254000" dist="127000" dir="2700000" algn="tl" rotWithShape="0">
                        <a:prstClr val="black">
                          <a:alpha val="20000"/>
                        </a:prstClr>
                      </a:outerShdw>
                    </a:effectLst>
                    <a:latin typeface="霞鹜文楷" pitchFamily="2" charset="-122"/>
                    <a:ea typeface="霞鹜文楷" pitchFamily="2" charset="-122"/>
                  </a:endParaRPr>
                </a:p>
              </p:txBody>
            </p:sp>
            <p:sp>
              <p:nvSpPr>
                <p:cNvPr id="30" name="椭圆 29"/>
                <p:cNvSpPr/>
                <p:nvPr/>
              </p:nvSpPr>
              <p:spPr>
                <a:xfrm>
                  <a:off x="16522" y="6946"/>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254000" dist="127000" dir="2700000" algn="tl" rotWithShape="0">
                        <a:prstClr val="black">
                          <a:alpha val="20000"/>
                        </a:prstClr>
                      </a:outerShdw>
                    </a:effectLst>
                    <a:latin typeface="霞鹜文楷" pitchFamily="2" charset="-122"/>
                    <a:ea typeface="霞鹜文楷" pitchFamily="2" charset="-122"/>
                  </a:endParaRPr>
                </a:p>
              </p:txBody>
            </p:sp>
          </p:grpSp>
        </p:grpSp>
        <p:grpSp>
          <p:nvGrpSpPr>
            <p:cNvPr id="8" name="组合 7"/>
            <p:cNvGrpSpPr/>
            <p:nvPr/>
          </p:nvGrpSpPr>
          <p:grpSpPr>
            <a:xfrm>
              <a:off x="7063" y="3150"/>
              <a:ext cx="4369" cy="2415"/>
              <a:chOff x="6962" y="4233"/>
              <a:chExt cx="4369" cy="2415"/>
            </a:xfrm>
          </p:grpSpPr>
          <p:sp>
            <p:nvSpPr>
              <p:cNvPr id="21" name="文本框 2"/>
              <p:cNvSpPr txBox="1"/>
              <p:nvPr/>
            </p:nvSpPr>
            <p:spPr>
              <a:xfrm>
                <a:off x="7642" y="4233"/>
                <a:ext cx="2092" cy="572"/>
              </a:xfrm>
              <a:prstGeom prst="rect">
                <a:avLst/>
              </a:prstGeom>
              <a:noFill/>
              <a:ln w="9525">
                <a:noFill/>
              </a:ln>
            </p:spPr>
            <p:txBody>
              <a:bodyPr wrap="square" lIns="0" rIns="0">
                <a:spAutoFit/>
              </a:bodyPr>
              <a:lstStyle/>
              <a:p>
                <a:pPr algn="l" fontAlgn="auto">
                  <a:lnSpc>
                    <a:spcPct val="120000"/>
                  </a:lnSpc>
                </a:pPr>
                <a:r>
                  <a:rPr lang="zh-CN" altLang="en-US" sz="1600" spc="110" dirty="0">
                    <a:solidFill>
                      <a:srgbClr val="AB3333"/>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学习成果</a:t>
                </a:r>
                <a:r>
                  <a:rPr lang="zh-CN" altLang="en-US" sz="16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一</a:t>
                </a:r>
                <a:endParaRPr lang="zh-CN" altLang="en-US" sz="16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sp>
            <p:nvSpPr>
              <p:cNvPr id="22" name="文本框 2"/>
              <p:cNvSpPr txBox="1"/>
              <p:nvPr/>
            </p:nvSpPr>
            <p:spPr>
              <a:xfrm>
                <a:off x="6962" y="4877"/>
                <a:ext cx="4369" cy="1771"/>
              </a:xfrm>
              <a:prstGeom prst="rect">
                <a:avLst/>
              </a:prstGeom>
              <a:noFill/>
              <a:ln w="9525">
                <a:noFill/>
              </a:ln>
            </p:spPr>
            <p:txBody>
              <a:bodyPr wrap="square" lIns="0" rIns="0">
                <a:spAutoFit/>
              </a:bodyPr>
              <a:lstStyle/>
              <a:p>
                <a:pPr indent="0" algn="just" fontAlgn="auto">
                  <a:lnSpc>
                    <a:spcPct val="120000"/>
                  </a:lnSpc>
                </a:pPr>
                <a:r>
                  <a:rPr lang="zh-CN" altLang="en-US"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牢记全心全意为人民服务的根本宗旨，以坚定的理想信念坚守初心。不能脱离群众，轻视群众、漠视群众疾苦。</a:t>
                </a:r>
                <a:endParaRPr lang="zh-CN" altLang="en-US"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grpSp>
            <p:nvGrpSpPr>
              <p:cNvPr id="23" name="组合 22"/>
              <p:cNvGrpSpPr/>
              <p:nvPr/>
            </p:nvGrpSpPr>
            <p:grpSpPr>
              <a:xfrm>
                <a:off x="6962" y="4310"/>
                <a:ext cx="454" cy="454"/>
                <a:chOff x="12922" y="6946"/>
                <a:chExt cx="510" cy="510"/>
              </a:xfrm>
            </p:grpSpPr>
            <p:sp>
              <p:nvSpPr>
                <p:cNvPr id="24" name="AutoShape 87"/>
                <p:cNvSpPr>
                  <a:spLocks noChangeArrowheads="1"/>
                </p:cNvSpPr>
                <p:nvPr/>
              </p:nvSpPr>
              <p:spPr bwMode="auto">
                <a:xfrm>
                  <a:off x="13036" y="7076"/>
                  <a:ext cx="282" cy="251"/>
                </a:xfrm>
                <a:custGeom>
                  <a:avLst/>
                  <a:gdLst>
                    <a:gd name="T0" fmla="*/ 0 w 21578"/>
                    <a:gd name="T1" fmla="*/ 1347817 h 21600"/>
                    <a:gd name="T2" fmla="*/ 0 w 21578"/>
                    <a:gd name="T3" fmla="*/ 1347817 h 21600"/>
                    <a:gd name="T4" fmla="*/ 0 w 21578"/>
                    <a:gd name="T5" fmla="*/ 1347817 h 21600"/>
                    <a:gd name="T6" fmla="*/ 0 w 21578"/>
                    <a:gd name="T7" fmla="*/ 1347817 h 21600"/>
                    <a:gd name="T8" fmla="*/ 0 60000 65536"/>
                    <a:gd name="T9" fmla="*/ 0 60000 65536"/>
                    <a:gd name="T10" fmla="*/ 0 60000 65536"/>
                    <a:gd name="T11" fmla="*/ 0 60000 65536"/>
                    <a:gd name="T12" fmla="*/ 0 w 21578"/>
                    <a:gd name="T13" fmla="*/ 0 h 21600"/>
                    <a:gd name="T14" fmla="*/ 21578 w 21578"/>
                    <a:gd name="T15" fmla="*/ 21600 h 21600"/>
                  </a:gdLst>
                  <a:ahLst/>
                  <a:cxnLst>
                    <a:cxn ang="T8">
                      <a:pos x="T0" y="T1"/>
                    </a:cxn>
                    <a:cxn ang="T9">
                      <a:pos x="T2" y="T3"/>
                    </a:cxn>
                    <a:cxn ang="T10">
                      <a:pos x="T4" y="T5"/>
                    </a:cxn>
                    <a:cxn ang="T11">
                      <a:pos x="T6" y="T7"/>
                    </a:cxn>
                  </a:cxnLst>
                  <a:rect l="T12" t="T13" r="T14" b="T15"/>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effectLst>
                      <a:outerShdw blurRad="254000" dist="127000" dir="2700000" algn="tl" rotWithShape="0">
                        <a:prstClr val="black">
                          <a:alpha val="20000"/>
                        </a:prstClr>
                      </a:outerShdw>
                    </a:effectLst>
                    <a:latin typeface="霞鹜文楷" pitchFamily="2" charset="-122"/>
                    <a:ea typeface="霞鹜文楷" pitchFamily="2" charset="-122"/>
                  </a:endParaRPr>
                </a:p>
              </p:txBody>
            </p:sp>
            <p:sp>
              <p:nvSpPr>
                <p:cNvPr id="25" name="椭圆 24"/>
                <p:cNvSpPr/>
                <p:nvPr/>
              </p:nvSpPr>
              <p:spPr>
                <a:xfrm>
                  <a:off x="12922" y="6946"/>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254000" dist="127000" dir="2700000" algn="tl" rotWithShape="0">
                        <a:prstClr val="black">
                          <a:alpha val="20000"/>
                        </a:prstClr>
                      </a:outerShdw>
                    </a:effectLst>
                    <a:latin typeface="霞鹜文楷" pitchFamily="2" charset="-122"/>
                    <a:ea typeface="霞鹜文楷" pitchFamily="2" charset="-122"/>
                  </a:endParaRPr>
                </a:p>
              </p:txBody>
            </p:sp>
          </p:grpSp>
        </p:grpSp>
        <p:grpSp>
          <p:nvGrpSpPr>
            <p:cNvPr id="9" name="组合 8"/>
            <p:cNvGrpSpPr/>
            <p:nvPr/>
          </p:nvGrpSpPr>
          <p:grpSpPr>
            <a:xfrm>
              <a:off x="13208" y="3150"/>
              <a:ext cx="4369" cy="2415"/>
              <a:chOff x="13208" y="4233"/>
              <a:chExt cx="4369" cy="2415"/>
            </a:xfrm>
          </p:grpSpPr>
          <p:sp>
            <p:nvSpPr>
              <p:cNvPr id="16" name="文本框 2"/>
              <p:cNvSpPr txBox="1"/>
              <p:nvPr/>
            </p:nvSpPr>
            <p:spPr>
              <a:xfrm>
                <a:off x="13922" y="4233"/>
                <a:ext cx="2092" cy="572"/>
              </a:xfrm>
              <a:prstGeom prst="rect">
                <a:avLst/>
              </a:prstGeom>
              <a:noFill/>
              <a:ln w="9525">
                <a:noFill/>
              </a:ln>
            </p:spPr>
            <p:txBody>
              <a:bodyPr wrap="square" lIns="0" rIns="0">
                <a:spAutoFit/>
              </a:bodyPr>
              <a:lstStyle/>
              <a:p>
                <a:pPr algn="l" fontAlgn="auto">
                  <a:lnSpc>
                    <a:spcPct val="120000"/>
                  </a:lnSpc>
                </a:pPr>
                <a:r>
                  <a:rPr lang="zh-CN" altLang="en-US" sz="1600" spc="110" dirty="0">
                    <a:solidFill>
                      <a:srgbClr val="AB3333"/>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学习成果</a:t>
                </a:r>
                <a:r>
                  <a:rPr lang="zh-CN" altLang="en-US" sz="16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二</a:t>
                </a:r>
                <a:endParaRPr lang="en-US" altLang="zh-CN" sz="16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sp>
            <p:nvSpPr>
              <p:cNvPr id="17" name="文本框 2"/>
              <p:cNvSpPr txBox="1"/>
              <p:nvPr/>
            </p:nvSpPr>
            <p:spPr>
              <a:xfrm>
                <a:off x="13208" y="4877"/>
                <a:ext cx="4369" cy="1771"/>
              </a:xfrm>
              <a:prstGeom prst="rect">
                <a:avLst/>
              </a:prstGeom>
              <a:noFill/>
              <a:ln w="9525">
                <a:noFill/>
              </a:ln>
            </p:spPr>
            <p:txBody>
              <a:bodyPr wrap="square" lIns="0" rIns="0">
                <a:spAutoFit/>
              </a:bodyPr>
              <a:lstStyle/>
              <a:p>
                <a:pPr indent="0" algn="just" fontAlgn="auto">
                  <a:lnSpc>
                    <a:spcPct val="120000"/>
                  </a:lnSpc>
                </a:pPr>
                <a:r>
                  <a:rPr lang="zh-CN" altLang="en-US"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把实现共产主义作为党的最高理想和最终目标，义无反顾肩负起实现中华民族伟大复兴的历史使命。</a:t>
                </a:r>
                <a:endParaRPr lang="zh-CN" altLang="en-US"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grpSp>
            <p:nvGrpSpPr>
              <p:cNvPr id="18" name="组合 17"/>
              <p:cNvGrpSpPr/>
              <p:nvPr/>
            </p:nvGrpSpPr>
            <p:grpSpPr>
              <a:xfrm>
                <a:off x="13208" y="4310"/>
                <a:ext cx="454" cy="454"/>
                <a:chOff x="15322" y="6946"/>
                <a:chExt cx="510" cy="510"/>
              </a:xfrm>
            </p:grpSpPr>
            <p:sp>
              <p:nvSpPr>
                <p:cNvPr id="19" name="AutoShape 73"/>
                <p:cNvSpPr>
                  <a:spLocks noChangeArrowheads="1"/>
                </p:cNvSpPr>
                <p:nvPr/>
              </p:nvSpPr>
              <p:spPr bwMode="auto">
                <a:xfrm>
                  <a:off x="15449" y="7076"/>
                  <a:ext cx="256" cy="251"/>
                </a:xfrm>
                <a:custGeom>
                  <a:avLst/>
                  <a:gdLst>
                    <a:gd name="T0" fmla="*/ 1419688 w 21600"/>
                    <a:gd name="T1" fmla="*/ 1348566 h 21588"/>
                    <a:gd name="T2" fmla="*/ 1419688 w 21600"/>
                    <a:gd name="T3" fmla="*/ 1348566 h 21588"/>
                    <a:gd name="T4" fmla="*/ 1419688 w 21600"/>
                    <a:gd name="T5" fmla="*/ 1348566 h 21588"/>
                    <a:gd name="T6" fmla="*/ 1419688 w 21600"/>
                    <a:gd name="T7" fmla="*/ 1348566 h 21588"/>
                    <a:gd name="T8" fmla="*/ 0 60000 65536"/>
                    <a:gd name="T9" fmla="*/ 0 60000 65536"/>
                    <a:gd name="T10" fmla="*/ 0 60000 65536"/>
                    <a:gd name="T11" fmla="*/ 0 60000 65536"/>
                    <a:gd name="T12" fmla="*/ 0 w 21600"/>
                    <a:gd name="T13" fmla="*/ 0 h 21588"/>
                    <a:gd name="T14" fmla="*/ 21600 w 21600"/>
                    <a:gd name="T15" fmla="*/ 21588 h 21588"/>
                  </a:gdLst>
                  <a:ahLst/>
                  <a:cxnLst>
                    <a:cxn ang="T8">
                      <a:pos x="T0" y="T1"/>
                    </a:cxn>
                    <a:cxn ang="T9">
                      <a:pos x="T2" y="T3"/>
                    </a:cxn>
                    <a:cxn ang="T10">
                      <a:pos x="T4" y="T5"/>
                    </a:cxn>
                    <a:cxn ang="T11">
                      <a:pos x="T6" y="T7"/>
                    </a:cxn>
                  </a:cxnLst>
                  <a:rect l="T12" t="T13" r="T14" b="T15"/>
                  <a:pathLst>
                    <a:path w="21600" h="21588">
                      <a:moveTo>
                        <a:pt x="17530" y="7696"/>
                      </a:moveTo>
                      <a:cubicBezTo>
                        <a:pt x="17530" y="8751"/>
                        <a:pt x="17302" y="9747"/>
                        <a:pt x="16843" y="10684"/>
                      </a:cubicBezTo>
                      <a:cubicBezTo>
                        <a:pt x="16386" y="11620"/>
                        <a:pt x="15760" y="12436"/>
                        <a:pt x="14969" y="13127"/>
                      </a:cubicBezTo>
                      <a:cubicBezTo>
                        <a:pt x="14176" y="13821"/>
                        <a:pt x="13249" y="14371"/>
                        <a:pt x="12185" y="14775"/>
                      </a:cubicBezTo>
                      <a:cubicBezTo>
                        <a:pt x="11121" y="15181"/>
                        <a:pt x="9982" y="15384"/>
                        <a:pt x="8765" y="15384"/>
                      </a:cubicBezTo>
                      <a:cubicBezTo>
                        <a:pt x="8487" y="15384"/>
                        <a:pt x="8212" y="15370"/>
                        <a:pt x="7936" y="15342"/>
                      </a:cubicBezTo>
                      <a:cubicBezTo>
                        <a:pt x="7663" y="15316"/>
                        <a:pt x="7395" y="15283"/>
                        <a:pt x="7131" y="15249"/>
                      </a:cubicBezTo>
                      <a:cubicBezTo>
                        <a:pt x="6027" y="16264"/>
                        <a:pt x="4766" y="16967"/>
                        <a:pt x="3346" y="17339"/>
                      </a:cubicBezTo>
                      <a:cubicBezTo>
                        <a:pt x="3196" y="17379"/>
                        <a:pt x="3043" y="17413"/>
                        <a:pt x="2890" y="17444"/>
                      </a:cubicBezTo>
                      <a:cubicBezTo>
                        <a:pt x="2735" y="17475"/>
                        <a:pt x="2572" y="17509"/>
                        <a:pt x="2398" y="17545"/>
                      </a:cubicBezTo>
                      <a:cubicBezTo>
                        <a:pt x="2308" y="17562"/>
                        <a:pt x="2228" y="17534"/>
                        <a:pt x="2155" y="17455"/>
                      </a:cubicBezTo>
                      <a:cubicBezTo>
                        <a:pt x="2085" y="17379"/>
                        <a:pt x="2033" y="17297"/>
                        <a:pt x="2005" y="17207"/>
                      </a:cubicBezTo>
                      <a:lnTo>
                        <a:pt x="2005" y="17181"/>
                      </a:lnTo>
                      <a:cubicBezTo>
                        <a:pt x="1974" y="17071"/>
                        <a:pt x="1986" y="16984"/>
                        <a:pt x="2038" y="16916"/>
                      </a:cubicBezTo>
                      <a:cubicBezTo>
                        <a:pt x="2090" y="16851"/>
                        <a:pt x="2158" y="16769"/>
                        <a:pt x="2240" y="16679"/>
                      </a:cubicBezTo>
                      <a:cubicBezTo>
                        <a:pt x="2377" y="16518"/>
                        <a:pt x="2506" y="16355"/>
                        <a:pt x="2629" y="16188"/>
                      </a:cubicBezTo>
                      <a:cubicBezTo>
                        <a:pt x="2753" y="16022"/>
                        <a:pt x="2864" y="15830"/>
                        <a:pt x="2963" y="15621"/>
                      </a:cubicBezTo>
                      <a:cubicBezTo>
                        <a:pt x="3059" y="15410"/>
                        <a:pt x="3151" y="15159"/>
                        <a:pt x="3238" y="14871"/>
                      </a:cubicBezTo>
                      <a:cubicBezTo>
                        <a:pt x="3325" y="14580"/>
                        <a:pt x="3398" y="14225"/>
                        <a:pt x="3457" y="13801"/>
                      </a:cubicBezTo>
                      <a:cubicBezTo>
                        <a:pt x="2398" y="13102"/>
                        <a:pt x="1558" y="12222"/>
                        <a:pt x="934" y="11164"/>
                      </a:cubicBezTo>
                      <a:cubicBezTo>
                        <a:pt x="310" y="10106"/>
                        <a:pt x="0" y="8952"/>
                        <a:pt x="0" y="7696"/>
                      </a:cubicBezTo>
                      <a:cubicBezTo>
                        <a:pt x="0" y="6627"/>
                        <a:pt x="230" y="5625"/>
                        <a:pt x="691" y="4694"/>
                      </a:cubicBezTo>
                      <a:cubicBezTo>
                        <a:pt x="1153" y="3763"/>
                        <a:pt x="1781" y="2948"/>
                        <a:pt x="2574" y="2257"/>
                      </a:cubicBezTo>
                      <a:cubicBezTo>
                        <a:pt x="3365" y="1565"/>
                        <a:pt x="4290" y="1012"/>
                        <a:pt x="5352" y="609"/>
                      </a:cubicBezTo>
                      <a:cubicBezTo>
                        <a:pt x="6409" y="203"/>
                        <a:pt x="7548" y="0"/>
                        <a:pt x="8765" y="0"/>
                      </a:cubicBezTo>
                      <a:cubicBezTo>
                        <a:pt x="9982" y="0"/>
                        <a:pt x="11121" y="203"/>
                        <a:pt x="12185" y="609"/>
                      </a:cubicBezTo>
                      <a:cubicBezTo>
                        <a:pt x="13249" y="1012"/>
                        <a:pt x="14176" y="1565"/>
                        <a:pt x="14969" y="2257"/>
                      </a:cubicBezTo>
                      <a:cubicBezTo>
                        <a:pt x="15760" y="2948"/>
                        <a:pt x="16386" y="3763"/>
                        <a:pt x="16843" y="4694"/>
                      </a:cubicBezTo>
                      <a:cubicBezTo>
                        <a:pt x="17302" y="5625"/>
                        <a:pt x="17530" y="6627"/>
                        <a:pt x="17530" y="7696"/>
                      </a:cubicBezTo>
                      <a:moveTo>
                        <a:pt x="21599" y="11736"/>
                      </a:moveTo>
                      <a:cubicBezTo>
                        <a:pt x="21599" y="12986"/>
                        <a:pt x="21286" y="14146"/>
                        <a:pt x="20665" y="15204"/>
                      </a:cubicBezTo>
                      <a:cubicBezTo>
                        <a:pt x="20039" y="16261"/>
                        <a:pt x="19199" y="17139"/>
                        <a:pt x="18140" y="17841"/>
                      </a:cubicBezTo>
                      <a:cubicBezTo>
                        <a:pt x="18201" y="18265"/>
                        <a:pt x="18271" y="18620"/>
                        <a:pt x="18354" y="18908"/>
                      </a:cubicBezTo>
                      <a:cubicBezTo>
                        <a:pt x="18436" y="19199"/>
                        <a:pt x="18533" y="19444"/>
                        <a:pt x="18641" y="19661"/>
                      </a:cubicBezTo>
                      <a:cubicBezTo>
                        <a:pt x="18752" y="19870"/>
                        <a:pt x="18862" y="20059"/>
                        <a:pt x="18980" y="20226"/>
                      </a:cubicBezTo>
                      <a:cubicBezTo>
                        <a:pt x="19095" y="20392"/>
                        <a:pt x="19222" y="20556"/>
                        <a:pt x="19356" y="20719"/>
                      </a:cubicBezTo>
                      <a:cubicBezTo>
                        <a:pt x="19432" y="20809"/>
                        <a:pt x="19498" y="20891"/>
                        <a:pt x="19554" y="20968"/>
                      </a:cubicBezTo>
                      <a:cubicBezTo>
                        <a:pt x="19611" y="21047"/>
                        <a:pt x="19622" y="21128"/>
                        <a:pt x="19592" y="21219"/>
                      </a:cubicBezTo>
                      <a:lnTo>
                        <a:pt x="19592" y="21247"/>
                      </a:lnTo>
                      <a:cubicBezTo>
                        <a:pt x="19578" y="21351"/>
                        <a:pt x="19533" y="21439"/>
                        <a:pt x="19453" y="21509"/>
                      </a:cubicBezTo>
                      <a:cubicBezTo>
                        <a:pt x="19373" y="21577"/>
                        <a:pt x="19291" y="21599"/>
                        <a:pt x="19199" y="21583"/>
                      </a:cubicBezTo>
                      <a:cubicBezTo>
                        <a:pt x="19027" y="21549"/>
                        <a:pt x="18862" y="21512"/>
                        <a:pt x="18709" y="21481"/>
                      </a:cubicBezTo>
                      <a:cubicBezTo>
                        <a:pt x="18556" y="21450"/>
                        <a:pt x="18403" y="21419"/>
                        <a:pt x="18253" y="21379"/>
                      </a:cubicBezTo>
                      <a:cubicBezTo>
                        <a:pt x="17530" y="21199"/>
                        <a:pt x="16854" y="20931"/>
                        <a:pt x="16224" y="20570"/>
                      </a:cubicBezTo>
                      <a:cubicBezTo>
                        <a:pt x="15593" y="20211"/>
                        <a:pt x="15007" y="19783"/>
                        <a:pt x="14468" y="19286"/>
                      </a:cubicBezTo>
                      <a:cubicBezTo>
                        <a:pt x="14204" y="19323"/>
                        <a:pt x="13936" y="19354"/>
                        <a:pt x="13660" y="19382"/>
                      </a:cubicBezTo>
                      <a:cubicBezTo>
                        <a:pt x="13387" y="19407"/>
                        <a:pt x="13112" y="19424"/>
                        <a:pt x="12832" y="19424"/>
                      </a:cubicBezTo>
                      <a:cubicBezTo>
                        <a:pt x="11773" y="19424"/>
                        <a:pt x="10777" y="19263"/>
                        <a:pt x="9847" y="18950"/>
                      </a:cubicBezTo>
                      <a:cubicBezTo>
                        <a:pt x="8915" y="18634"/>
                        <a:pt x="8070" y="18211"/>
                        <a:pt x="7312" y="17678"/>
                      </a:cubicBezTo>
                      <a:cubicBezTo>
                        <a:pt x="7357" y="17644"/>
                        <a:pt x="7407" y="17607"/>
                        <a:pt x="7463" y="17571"/>
                      </a:cubicBezTo>
                      <a:cubicBezTo>
                        <a:pt x="7520" y="17537"/>
                        <a:pt x="7571" y="17500"/>
                        <a:pt x="7616" y="17463"/>
                      </a:cubicBezTo>
                      <a:cubicBezTo>
                        <a:pt x="8000" y="17517"/>
                        <a:pt x="8381" y="17545"/>
                        <a:pt x="8765" y="17545"/>
                      </a:cubicBezTo>
                      <a:cubicBezTo>
                        <a:pt x="10245" y="17545"/>
                        <a:pt x="11632" y="17291"/>
                        <a:pt x="12921" y="16781"/>
                      </a:cubicBezTo>
                      <a:cubicBezTo>
                        <a:pt x="14214" y="16270"/>
                        <a:pt x="15334" y="15576"/>
                        <a:pt x="16280" y="14690"/>
                      </a:cubicBezTo>
                      <a:cubicBezTo>
                        <a:pt x="17229" y="13801"/>
                        <a:pt x="17972" y="12757"/>
                        <a:pt x="18516" y="11558"/>
                      </a:cubicBezTo>
                      <a:cubicBezTo>
                        <a:pt x="19062" y="10365"/>
                        <a:pt x="19335" y="9075"/>
                        <a:pt x="19335" y="7696"/>
                      </a:cubicBezTo>
                      <a:cubicBezTo>
                        <a:pt x="19335" y="7326"/>
                        <a:pt x="19312" y="6954"/>
                        <a:pt x="19267" y="6564"/>
                      </a:cubicBezTo>
                      <a:cubicBezTo>
                        <a:pt x="19987" y="7267"/>
                        <a:pt x="20557" y="8054"/>
                        <a:pt x="20973" y="8926"/>
                      </a:cubicBezTo>
                      <a:cubicBezTo>
                        <a:pt x="21392" y="9801"/>
                        <a:pt x="21599" y="10737"/>
                        <a:pt x="21599" y="11736"/>
                      </a:cubicBezTo>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effectLst>
                      <a:outerShdw blurRad="254000" dist="127000" dir="2700000" algn="tl" rotWithShape="0">
                        <a:prstClr val="black">
                          <a:alpha val="20000"/>
                        </a:prstClr>
                      </a:outerShdw>
                    </a:effectLst>
                    <a:latin typeface="霞鹜文楷" pitchFamily="2" charset="-122"/>
                    <a:ea typeface="霞鹜文楷" pitchFamily="2" charset="-122"/>
                  </a:endParaRPr>
                </a:p>
              </p:txBody>
            </p:sp>
            <p:sp>
              <p:nvSpPr>
                <p:cNvPr id="20" name="椭圆 19"/>
                <p:cNvSpPr/>
                <p:nvPr/>
              </p:nvSpPr>
              <p:spPr>
                <a:xfrm>
                  <a:off x="15322" y="6946"/>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254000" dist="127000" dir="2700000" algn="tl" rotWithShape="0">
                        <a:prstClr val="black">
                          <a:alpha val="20000"/>
                        </a:prstClr>
                      </a:outerShdw>
                    </a:effectLst>
                    <a:latin typeface="霞鹜文楷" pitchFamily="2" charset="-122"/>
                    <a:ea typeface="霞鹜文楷" pitchFamily="2" charset="-122"/>
                  </a:endParaRPr>
                </a:p>
              </p:txBody>
            </p:sp>
          </p:grpSp>
        </p:grpSp>
        <p:grpSp>
          <p:nvGrpSpPr>
            <p:cNvPr id="10" name="组合 9"/>
            <p:cNvGrpSpPr/>
            <p:nvPr/>
          </p:nvGrpSpPr>
          <p:grpSpPr>
            <a:xfrm>
              <a:off x="7063" y="6692"/>
              <a:ext cx="4369" cy="2415"/>
              <a:chOff x="7063" y="7217"/>
              <a:chExt cx="4369" cy="2415"/>
            </a:xfrm>
          </p:grpSpPr>
          <p:sp>
            <p:nvSpPr>
              <p:cNvPr id="11" name="文本框 2"/>
              <p:cNvSpPr txBox="1"/>
              <p:nvPr/>
            </p:nvSpPr>
            <p:spPr>
              <a:xfrm>
                <a:off x="7743" y="7217"/>
                <a:ext cx="2092" cy="572"/>
              </a:xfrm>
              <a:prstGeom prst="rect">
                <a:avLst/>
              </a:prstGeom>
              <a:noFill/>
              <a:ln w="9525">
                <a:noFill/>
              </a:ln>
            </p:spPr>
            <p:txBody>
              <a:bodyPr wrap="square" lIns="0" rIns="0">
                <a:spAutoFit/>
              </a:bodyPr>
              <a:lstStyle/>
              <a:p>
                <a:pPr algn="l" fontAlgn="auto">
                  <a:lnSpc>
                    <a:spcPct val="120000"/>
                  </a:lnSpc>
                </a:pPr>
                <a:r>
                  <a:rPr lang="zh-CN" altLang="en-US" sz="1600" spc="110" dirty="0">
                    <a:solidFill>
                      <a:srgbClr val="AB3333"/>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学习成果</a:t>
                </a:r>
                <a:r>
                  <a:rPr lang="zh-CN" altLang="en-US" sz="16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三</a:t>
                </a:r>
                <a:endParaRPr lang="zh-CN" altLang="en-US" sz="16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sp>
            <p:nvSpPr>
              <p:cNvPr id="12" name="文本框 2"/>
              <p:cNvSpPr txBox="1"/>
              <p:nvPr/>
            </p:nvSpPr>
            <p:spPr>
              <a:xfrm>
                <a:off x="7063" y="7861"/>
                <a:ext cx="4369" cy="1771"/>
              </a:xfrm>
              <a:prstGeom prst="rect">
                <a:avLst/>
              </a:prstGeom>
              <a:noFill/>
              <a:ln w="9525">
                <a:noFill/>
              </a:ln>
            </p:spPr>
            <p:txBody>
              <a:bodyPr wrap="square" lIns="0" rIns="0">
                <a:spAutoFit/>
              </a:bodyPr>
              <a:lstStyle/>
              <a:p>
                <a:pPr indent="0" algn="just" fontAlgn="auto">
                  <a:lnSpc>
                    <a:spcPct val="120000"/>
                  </a:lnSpc>
                </a:pPr>
                <a:r>
                  <a:rPr lang="zh-CN" altLang="en-US"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rPr>
                  <a:t>保持先进性和纯洁性，必须不放松地解决自身存在的问题，以勇于自我革命的精神打造和锤炼自己。</a:t>
                </a:r>
                <a:endParaRPr lang="zh-CN" altLang="en-US" sz="1400" spc="110" dirty="0">
                  <a:solidFill>
                    <a:schemeClr val="bg2">
                      <a:lumMod val="25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grpSp>
            <p:nvGrpSpPr>
              <p:cNvPr id="13" name="组合 12"/>
              <p:cNvGrpSpPr/>
              <p:nvPr/>
            </p:nvGrpSpPr>
            <p:grpSpPr>
              <a:xfrm>
                <a:off x="7063" y="7294"/>
                <a:ext cx="454" cy="454"/>
                <a:chOff x="14122" y="6946"/>
                <a:chExt cx="510" cy="510"/>
              </a:xfrm>
            </p:grpSpPr>
            <p:sp>
              <p:nvSpPr>
                <p:cNvPr id="14" name="AutoShape 16"/>
                <p:cNvSpPr>
                  <a:spLocks noChangeArrowheads="1"/>
                </p:cNvSpPr>
                <p:nvPr/>
              </p:nvSpPr>
              <p:spPr bwMode="auto">
                <a:xfrm>
                  <a:off x="14249" y="7076"/>
                  <a:ext cx="256" cy="251"/>
                </a:xfrm>
                <a:custGeom>
                  <a:avLst/>
                  <a:gdLst>
                    <a:gd name="T0" fmla="*/ 1419688 w 21600"/>
                    <a:gd name="T1" fmla="*/ 1347817 h 21600"/>
                    <a:gd name="T2" fmla="*/ 1419688 w 21600"/>
                    <a:gd name="T3" fmla="*/ 1347817 h 21600"/>
                    <a:gd name="T4" fmla="*/ 1419688 w 21600"/>
                    <a:gd name="T5" fmla="*/ 1347817 h 21600"/>
                    <a:gd name="T6" fmla="*/ 1419688 w 21600"/>
                    <a:gd name="T7" fmla="*/ 134781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3363" y="21145"/>
                      </a:moveTo>
                      <a:cubicBezTo>
                        <a:pt x="2985" y="21447"/>
                        <a:pt x="2524" y="21599"/>
                        <a:pt x="1984" y="21599"/>
                      </a:cubicBezTo>
                      <a:cubicBezTo>
                        <a:pt x="1444" y="21599"/>
                        <a:pt x="975" y="21444"/>
                        <a:pt x="586" y="21133"/>
                      </a:cubicBezTo>
                      <a:cubicBezTo>
                        <a:pt x="198" y="20819"/>
                        <a:pt x="0" y="20448"/>
                        <a:pt x="0" y="20013"/>
                      </a:cubicBezTo>
                      <a:lnTo>
                        <a:pt x="0" y="1583"/>
                      </a:lnTo>
                      <a:cubicBezTo>
                        <a:pt x="0" y="1154"/>
                        <a:pt x="198" y="780"/>
                        <a:pt x="586" y="466"/>
                      </a:cubicBezTo>
                      <a:cubicBezTo>
                        <a:pt x="975" y="155"/>
                        <a:pt x="1444" y="0"/>
                        <a:pt x="1984" y="0"/>
                      </a:cubicBezTo>
                      <a:lnTo>
                        <a:pt x="19637" y="0"/>
                      </a:lnTo>
                      <a:cubicBezTo>
                        <a:pt x="20177" y="0"/>
                        <a:pt x="20638" y="155"/>
                        <a:pt x="21023" y="466"/>
                      </a:cubicBezTo>
                      <a:cubicBezTo>
                        <a:pt x="21409" y="780"/>
                        <a:pt x="21599" y="1154"/>
                        <a:pt x="21599" y="1583"/>
                      </a:cubicBezTo>
                      <a:lnTo>
                        <a:pt x="21599" y="20013"/>
                      </a:lnTo>
                      <a:cubicBezTo>
                        <a:pt x="21599" y="20448"/>
                        <a:pt x="21409" y="20819"/>
                        <a:pt x="21023" y="21133"/>
                      </a:cubicBezTo>
                      <a:cubicBezTo>
                        <a:pt x="20638" y="21444"/>
                        <a:pt x="20177" y="21599"/>
                        <a:pt x="19637" y="21599"/>
                      </a:cubicBezTo>
                      <a:cubicBezTo>
                        <a:pt x="19097" y="21599"/>
                        <a:pt x="18636" y="21447"/>
                        <a:pt x="18258" y="21145"/>
                      </a:cubicBezTo>
                      <a:lnTo>
                        <a:pt x="10810" y="15192"/>
                      </a:lnTo>
                      <a:lnTo>
                        <a:pt x="3363" y="21145"/>
                      </a:lnTo>
                      <a:close/>
                    </a:path>
                  </a:pathLst>
                </a:custGeom>
                <a:solidFill>
                  <a:srgbClr val="B1393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48" tIns="19048" rIns="19048" bIns="19048" anchor="ctr"/>
                <a:lstStyle/>
                <a:p>
                  <a:endParaRPr lang="zh-CN" altLang="en-US">
                    <a:effectLst>
                      <a:outerShdw blurRad="254000" dist="127000" dir="2700000" algn="tl" rotWithShape="0">
                        <a:prstClr val="black">
                          <a:alpha val="20000"/>
                        </a:prstClr>
                      </a:outerShdw>
                    </a:effectLst>
                    <a:latin typeface="霞鹜文楷" pitchFamily="2" charset="-122"/>
                    <a:ea typeface="霞鹜文楷" pitchFamily="2" charset="-122"/>
                  </a:endParaRPr>
                </a:p>
              </p:txBody>
            </p:sp>
            <p:sp>
              <p:nvSpPr>
                <p:cNvPr id="15" name="椭圆 14"/>
                <p:cNvSpPr/>
                <p:nvPr/>
              </p:nvSpPr>
              <p:spPr>
                <a:xfrm>
                  <a:off x="14122" y="6946"/>
                  <a:ext cx="510" cy="510"/>
                </a:xfrm>
                <a:prstGeom prst="ellipse">
                  <a:avLst/>
                </a:prstGeom>
                <a:noFill/>
                <a:ln w="6350">
                  <a:solidFill>
                    <a:srgbClr val="B13939"/>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254000" dist="127000" dir="2700000" algn="tl" rotWithShape="0">
                        <a:prstClr val="black">
                          <a:alpha val="20000"/>
                        </a:prstClr>
                      </a:outerShdw>
                    </a:effectLst>
                    <a:latin typeface="霞鹜文楷" pitchFamily="2" charset="-122"/>
                    <a:ea typeface="霞鹜文楷" pitchFamily="2" charset="-122"/>
                  </a:endParaRPr>
                </a:p>
              </p:txBody>
            </p:sp>
          </p:grpSp>
        </p:grpSp>
      </p:grpSp>
      <p:pic>
        <p:nvPicPr>
          <p:cNvPr id="32" name="图片 31" descr="图片包含 室内, 蛋糕, 桌子, 片&#10;&#10;描述已自动生成"/>
          <p:cNvPicPr>
            <a:picLocks noChangeAspect="1"/>
          </p:cNvPicPr>
          <p:nvPr/>
        </p:nvPicPr>
        <p:blipFill>
          <a:blip r:embed="rId1">
            <a:extLst>
              <a:ext uri="{BEBA8EAE-BF5A-486C-A8C5-ECC9F3942E4B}">
                <a14:imgProps xmlns:a14="http://schemas.microsoft.com/office/drawing/2010/main">
                  <a14:imgLayer r:embed="rId2">
                    <a14:imgEffect>
                      <a14:backgroundRemoval t="10000" b="90000" l="10000" r="90000">
                        <a14:foregroundMark x1="49385" y1="48364" x2="51369" y2="47541"/>
                        <a14:backgroundMark x1="48214" y1="48765" x2="47272" y2="49647"/>
                        <a14:backgroundMark x1="51612" y1="46561" x2="54812" y2="48942"/>
                        <a14:backgroundMark x1="51811" y1="44797" x2="54315" y2="47928"/>
                        <a14:backgroundMark x1="49554" y1="46781" x2="46652" y2="49162"/>
                        <a14:backgroundMark x1="49107" y1="47751" x2="45957" y2="49647"/>
                        <a14:backgroundMark x1="43304" y1="65476" x2="40575" y2="65212"/>
                      </a14:backgroundRemoval>
                    </a14:imgEffect>
                  </a14:imgLayer>
                </a14:imgProps>
              </a:ext>
              <a:ext uri="{28A0092B-C50C-407E-A947-70E740481C1C}">
                <a14:useLocalDpi xmlns:a14="http://schemas.microsoft.com/office/drawing/2010/main" val="0"/>
              </a:ext>
            </a:extLst>
          </a:blip>
          <a:stretch>
            <a:fillRect/>
          </a:stretch>
        </p:blipFill>
        <p:spPr>
          <a:xfrm>
            <a:off x="-9253183" y="-2457351"/>
            <a:ext cx="20929246" cy="117727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2192000" cy="687493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文本框 3" hidden="1"/>
          <p:cNvSpPr txBox="1"/>
          <p:nvPr/>
        </p:nvSpPr>
        <p:spPr>
          <a:xfrm>
            <a:off x="1348485" y="725350"/>
            <a:ext cx="2739211" cy="4138312"/>
          </a:xfrm>
          <a:prstGeom prst="rect">
            <a:avLst/>
          </a:prstGeom>
          <a:noFill/>
        </p:spPr>
        <p:txBody>
          <a:bodyPr vert="eaVert" wrap="none" rtlCol="0">
            <a:spAutoFit/>
          </a:bodyPr>
          <a:lstStyle/>
          <a:p>
            <a:r>
              <a:rPr lang="zh-CN" altLang="en-US" sz="16600" dirty="0">
                <a:latin typeface="演示新手书" panose="00000500000000000000" pitchFamily="50" charset="-122"/>
                <a:ea typeface="演示新手书" panose="00000500000000000000" pitchFamily="50" charset="-122"/>
              </a:rPr>
              <a:t>目录</a:t>
            </a:r>
            <a:endParaRPr lang="zh-CN" altLang="en-US" sz="16600" dirty="0">
              <a:latin typeface="演示新手书" panose="00000500000000000000" pitchFamily="50" charset="-122"/>
              <a:ea typeface="演示新手书" panose="00000500000000000000" pitchFamily="50" charset="-122"/>
            </a:endParaRPr>
          </a:p>
        </p:txBody>
      </p:sp>
      <p:sp>
        <p:nvSpPr>
          <p:cNvPr id="16" name="文本框 15" hidden="1"/>
          <p:cNvSpPr txBox="1"/>
          <p:nvPr/>
        </p:nvSpPr>
        <p:spPr>
          <a:xfrm>
            <a:off x="6494670" y="1583266"/>
            <a:ext cx="963725" cy="584775"/>
          </a:xfrm>
          <a:prstGeom prst="rect">
            <a:avLst/>
          </a:prstGeom>
          <a:noFill/>
        </p:spPr>
        <p:txBody>
          <a:bodyPr wrap="none" rtlCol="0">
            <a:spAutoFit/>
          </a:bodyPr>
          <a:lstStyle/>
          <a:p>
            <a:r>
              <a:rPr lang="zh-CN" altLang="en-US" sz="3200" dirty="0">
                <a:gradFill>
                  <a:gsLst>
                    <a:gs pos="0">
                      <a:srgbClr val="D3936E"/>
                    </a:gs>
                    <a:gs pos="64000">
                      <a:srgbClr val="D3926F"/>
                    </a:gs>
                  </a:gsLst>
                  <a:lin ang="2700000" scaled="1"/>
                </a:gradFill>
                <a:latin typeface="演示新手书" panose="00000500000000000000" pitchFamily="50" charset="-122"/>
                <a:ea typeface="演示新手书" panose="00000500000000000000" pitchFamily="50" charset="-122"/>
              </a:rPr>
              <a:t>目录</a:t>
            </a:r>
            <a:endParaRPr lang="zh-CN" altLang="en-US" sz="3200" dirty="0">
              <a:gradFill>
                <a:gsLst>
                  <a:gs pos="0">
                    <a:srgbClr val="D3936E"/>
                  </a:gs>
                  <a:gs pos="64000">
                    <a:srgbClr val="D3926F"/>
                  </a:gs>
                </a:gsLst>
                <a:lin ang="2700000" scaled="1"/>
              </a:gradFill>
              <a:latin typeface="演示新手书" panose="00000500000000000000" pitchFamily="50" charset="-122"/>
              <a:ea typeface="演示新手书" panose="00000500000000000000" pitchFamily="50" charset="-122"/>
            </a:endParaRPr>
          </a:p>
        </p:txBody>
      </p:sp>
      <p:sp>
        <p:nvSpPr>
          <p:cNvPr id="17" name="文本框 16"/>
          <p:cNvSpPr txBox="1"/>
          <p:nvPr/>
        </p:nvSpPr>
        <p:spPr>
          <a:xfrm>
            <a:off x="3316573" y="749596"/>
            <a:ext cx="1866217" cy="2215991"/>
          </a:xfrm>
          <a:prstGeom prst="rect">
            <a:avLst/>
          </a:prstGeom>
          <a:noFill/>
        </p:spPr>
        <p:txBody>
          <a:bodyPr wrap="none" rtlCol="0">
            <a:spAutoFit/>
          </a:bodyPr>
          <a:lstStyle/>
          <a:p>
            <a:r>
              <a:rPr lang="zh-CN" altLang="en-US" sz="13800" dirty="0">
                <a:gradFill flip="none" rotWithShape="1">
                  <a:gsLst>
                    <a:gs pos="0">
                      <a:srgbClr val="D3936E"/>
                    </a:gs>
                    <a:gs pos="64000">
                      <a:srgbClr val="D3926F"/>
                    </a:gs>
                  </a:gsLst>
                  <a:lin ang="2700000" scaled="1"/>
                  <a:tileRect/>
                </a:gradFill>
                <a:effectLst/>
                <a:latin typeface="演示新手书" panose="00000500000000000000" pitchFamily="50" charset="-122"/>
                <a:ea typeface="演示新手书" panose="00000500000000000000" pitchFamily="50" charset="-122"/>
              </a:rPr>
              <a:t>目</a:t>
            </a:r>
            <a:endParaRPr lang="zh-CN" altLang="en-US" sz="13800" dirty="0">
              <a:gradFill flip="none" rotWithShape="1">
                <a:gsLst>
                  <a:gs pos="0">
                    <a:srgbClr val="D3936E"/>
                  </a:gs>
                  <a:gs pos="64000">
                    <a:srgbClr val="D3926F"/>
                  </a:gs>
                </a:gsLst>
                <a:lin ang="2700000" scaled="1"/>
                <a:tileRect/>
              </a:gradFill>
              <a:effectLst/>
              <a:latin typeface="演示新手书" panose="00000500000000000000" pitchFamily="50" charset="-122"/>
              <a:ea typeface="演示新手书" panose="00000500000000000000" pitchFamily="50" charset="-122"/>
            </a:endParaRPr>
          </a:p>
        </p:txBody>
      </p:sp>
      <p:sp>
        <p:nvSpPr>
          <p:cNvPr id="18" name="文本框 17"/>
          <p:cNvSpPr txBox="1"/>
          <p:nvPr/>
        </p:nvSpPr>
        <p:spPr>
          <a:xfrm>
            <a:off x="6553610" y="2877406"/>
            <a:ext cx="1866217" cy="2215991"/>
          </a:xfrm>
          <a:prstGeom prst="rect">
            <a:avLst/>
          </a:prstGeom>
          <a:noFill/>
        </p:spPr>
        <p:txBody>
          <a:bodyPr wrap="none" rtlCol="0">
            <a:spAutoFit/>
          </a:bodyPr>
          <a:lstStyle/>
          <a:p>
            <a:r>
              <a:rPr lang="zh-CN" altLang="en-US" sz="13800" dirty="0">
                <a:gradFill flip="none" rotWithShape="1">
                  <a:gsLst>
                    <a:gs pos="0">
                      <a:srgbClr val="D3936E"/>
                    </a:gs>
                    <a:gs pos="64000">
                      <a:srgbClr val="D3926F"/>
                    </a:gs>
                  </a:gsLst>
                  <a:lin ang="2700000" scaled="1"/>
                  <a:tileRect/>
                </a:gradFill>
                <a:effectLst/>
                <a:latin typeface="演示新手书" panose="00000500000000000000" pitchFamily="50" charset="-122"/>
                <a:ea typeface="演示新手书" panose="00000500000000000000" pitchFamily="50" charset="-122"/>
              </a:rPr>
              <a:t>录</a:t>
            </a:r>
            <a:endParaRPr lang="zh-CN" altLang="en-US" sz="13800" dirty="0">
              <a:gradFill flip="none" rotWithShape="1">
                <a:gsLst>
                  <a:gs pos="0">
                    <a:srgbClr val="D3936E"/>
                  </a:gs>
                  <a:gs pos="64000">
                    <a:srgbClr val="D3926F"/>
                  </a:gs>
                </a:gsLst>
                <a:lin ang="2700000" scaled="1"/>
                <a:tileRect/>
              </a:gradFill>
              <a:effectLst/>
              <a:latin typeface="演示新手书" panose="00000500000000000000" pitchFamily="50" charset="-122"/>
              <a:ea typeface="演示新手书" panose="00000500000000000000" pitchFamily="50" charset="-122"/>
            </a:endParaRPr>
          </a:p>
        </p:txBody>
      </p:sp>
      <p:sp>
        <p:nvSpPr>
          <p:cNvPr id="19" name="文本框 18"/>
          <p:cNvSpPr txBox="1"/>
          <p:nvPr/>
        </p:nvSpPr>
        <p:spPr>
          <a:xfrm>
            <a:off x="431663" y="1153697"/>
            <a:ext cx="2406428" cy="584775"/>
          </a:xfrm>
          <a:prstGeom prst="rect">
            <a:avLst/>
          </a:prstGeom>
          <a:noFill/>
        </p:spPr>
        <p:txBody>
          <a:bodyPr wrap="none" rtlCol="0">
            <a:spAutoFit/>
          </a:bodyPr>
          <a:lstStyle/>
          <a:p>
            <a:r>
              <a:rPr lang="en-US" altLang="zh-CN"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rPr>
              <a:t>01</a:t>
            </a:r>
            <a:r>
              <a:rPr lang="zh-CN" altLang="en-US"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rPr>
              <a:t> 第一部分</a:t>
            </a:r>
            <a:endParaRPr lang="zh-CN" altLang="en-US"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endParaRPr>
          </a:p>
        </p:txBody>
      </p:sp>
      <p:sp>
        <p:nvSpPr>
          <p:cNvPr id="22" name="文本框 21"/>
          <p:cNvSpPr txBox="1"/>
          <p:nvPr/>
        </p:nvSpPr>
        <p:spPr>
          <a:xfrm>
            <a:off x="1095058" y="3892414"/>
            <a:ext cx="2547492" cy="584775"/>
          </a:xfrm>
          <a:prstGeom prst="rect">
            <a:avLst/>
          </a:prstGeom>
          <a:noFill/>
        </p:spPr>
        <p:txBody>
          <a:bodyPr wrap="none" rtlCol="0">
            <a:spAutoFit/>
          </a:bodyPr>
          <a:lstStyle/>
          <a:p>
            <a:r>
              <a:rPr lang="en-US" altLang="zh-CN"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rPr>
              <a:t>02 </a:t>
            </a:r>
            <a:r>
              <a:rPr lang="zh-CN" altLang="en-US"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rPr>
              <a:t>第二部分</a:t>
            </a:r>
            <a:endParaRPr lang="zh-CN" altLang="en-US"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endParaRPr>
          </a:p>
        </p:txBody>
      </p:sp>
      <p:sp>
        <p:nvSpPr>
          <p:cNvPr id="23" name="文本框 22"/>
          <p:cNvSpPr txBox="1"/>
          <p:nvPr/>
        </p:nvSpPr>
        <p:spPr>
          <a:xfrm>
            <a:off x="7601414" y="1961946"/>
            <a:ext cx="2536272" cy="584775"/>
          </a:xfrm>
          <a:prstGeom prst="rect">
            <a:avLst/>
          </a:prstGeom>
          <a:noFill/>
        </p:spPr>
        <p:txBody>
          <a:bodyPr wrap="none" rtlCol="0">
            <a:spAutoFit/>
          </a:bodyPr>
          <a:lstStyle/>
          <a:p>
            <a:r>
              <a:rPr lang="en-US" altLang="zh-CN"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rPr>
              <a:t>03 </a:t>
            </a:r>
            <a:r>
              <a:rPr lang="zh-CN" altLang="en-US"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rPr>
              <a:t>第三部分</a:t>
            </a:r>
            <a:endParaRPr lang="zh-CN" altLang="en-US"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endParaRPr>
          </a:p>
        </p:txBody>
      </p:sp>
      <p:sp>
        <p:nvSpPr>
          <p:cNvPr id="24" name="文本框 23"/>
          <p:cNvSpPr txBox="1"/>
          <p:nvPr/>
        </p:nvSpPr>
        <p:spPr>
          <a:xfrm>
            <a:off x="8748870" y="5298343"/>
            <a:ext cx="2531462" cy="584775"/>
          </a:xfrm>
          <a:prstGeom prst="rect">
            <a:avLst/>
          </a:prstGeom>
          <a:noFill/>
        </p:spPr>
        <p:txBody>
          <a:bodyPr wrap="none" rtlCol="0">
            <a:spAutoFit/>
          </a:bodyPr>
          <a:lstStyle/>
          <a:p>
            <a:r>
              <a:rPr lang="en-US" altLang="zh-CN"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rPr>
              <a:t>04 </a:t>
            </a:r>
            <a:r>
              <a:rPr lang="zh-CN" altLang="en-US"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rPr>
              <a:t>第四部分</a:t>
            </a:r>
            <a:endParaRPr lang="zh-CN" altLang="en-US" sz="3200" dirty="0">
              <a:gradFill>
                <a:gsLst>
                  <a:gs pos="0">
                    <a:srgbClr val="D3936E"/>
                  </a:gs>
                  <a:gs pos="64000">
                    <a:srgbClr val="D3926F"/>
                  </a:gs>
                </a:gsLst>
                <a:lin ang="2700000" scaled="1"/>
              </a:gradFill>
              <a:latin typeface="优设标题黑" panose="00000500000000000000" pitchFamily="2" charset="-122"/>
              <a:ea typeface="优设标题黑" panose="00000500000000000000" pitchFamily="2" charset="-122"/>
            </a:endParaRPr>
          </a:p>
        </p:txBody>
      </p:sp>
      <p:pic>
        <p:nvPicPr>
          <p:cNvPr id="27" name="图片 26"/>
          <p:cNvPicPr>
            <a:picLocks noChangeAspect="1"/>
          </p:cNvPicPr>
          <p:nvPr/>
        </p:nvPicPr>
        <p:blipFill>
          <a:blip r:embed="rId1">
            <a:biLevel thresh="25000"/>
            <a:extLst>
              <a:ext uri="{28A0092B-C50C-407E-A947-70E740481C1C}">
                <a14:useLocalDpi xmlns:a14="http://schemas.microsoft.com/office/drawing/2010/main" val="0"/>
              </a:ext>
            </a:extLst>
          </a:blip>
          <a:srcRect/>
          <a:stretch>
            <a:fillRect/>
          </a:stretch>
        </p:blipFill>
        <p:spPr>
          <a:xfrm>
            <a:off x="10690094" y="168173"/>
            <a:ext cx="829733" cy="829733"/>
          </a:xfrm>
          <a:prstGeom prst="rect">
            <a:avLst/>
          </a:prstGeom>
        </p:spPr>
      </p:pic>
      <p:sp>
        <p:nvSpPr>
          <p:cNvPr id="7" name="任意多边形: 形状 6"/>
          <p:cNvSpPr/>
          <p:nvPr/>
        </p:nvSpPr>
        <p:spPr>
          <a:xfrm>
            <a:off x="4737607" y="16934"/>
            <a:ext cx="2311400" cy="6874934"/>
          </a:xfrm>
          <a:custGeom>
            <a:avLst/>
            <a:gdLst>
              <a:gd name="connsiteX0" fmla="*/ 1651000 w 2311400"/>
              <a:gd name="connsiteY0" fmla="*/ 171450 h 6407150"/>
              <a:gd name="connsiteX1" fmla="*/ 1035050 w 2311400"/>
              <a:gd name="connsiteY1" fmla="*/ 228600 h 6407150"/>
              <a:gd name="connsiteX2" fmla="*/ 1047750 w 2311400"/>
              <a:gd name="connsiteY2" fmla="*/ 622300 h 6407150"/>
              <a:gd name="connsiteX3" fmla="*/ 774700 w 2311400"/>
              <a:gd name="connsiteY3" fmla="*/ 641350 h 6407150"/>
              <a:gd name="connsiteX4" fmla="*/ 787400 w 2311400"/>
              <a:gd name="connsiteY4" fmla="*/ 1193800 h 6407150"/>
              <a:gd name="connsiteX5" fmla="*/ 590550 w 2311400"/>
              <a:gd name="connsiteY5" fmla="*/ 1168400 h 6407150"/>
              <a:gd name="connsiteX6" fmla="*/ 603250 w 2311400"/>
              <a:gd name="connsiteY6" fmla="*/ 2152650 h 6407150"/>
              <a:gd name="connsiteX7" fmla="*/ 57150 w 2311400"/>
              <a:gd name="connsiteY7" fmla="*/ 2165350 h 6407150"/>
              <a:gd name="connsiteX8" fmla="*/ 69850 w 2311400"/>
              <a:gd name="connsiteY8" fmla="*/ 2279650 h 6407150"/>
              <a:gd name="connsiteX9" fmla="*/ 0 w 2311400"/>
              <a:gd name="connsiteY9" fmla="*/ 2317750 h 6407150"/>
              <a:gd name="connsiteX10" fmla="*/ 6350 w 2311400"/>
              <a:gd name="connsiteY10" fmla="*/ 3028950 h 6407150"/>
              <a:gd name="connsiteX11" fmla="*/ 590550 w 2311400"/>
              <a:gd name="connsiteY11" fmla="*/ 3009900 h 6407150"/>
              <a:gd name="connsiteX12" fmla="*/ 628650 w 2311400"/>
              <a:gd name="connsiteY12" fmla="*/ 6407150 h 6407150"/>
              <a:gd name="connsiteX13" fmla="*/ 1892300 w 2311400"/>
              <a:gd name="connsiteY13" fmla="*/ 6388100 h 6407150"/>
              <a:gd name="connsiteX14" fmla="*/ 1911350 w 2311400"/>
              <a:gd name="connsiteY14" fmla="*/ 6134100 h 6407150"/>
              <a:gd name="connsiteX15" fmla="*/ 2165350 w 2311400"/>
              <a:gd name="connsiteY15" fmla="*/ 5937250 h 6407150"/>
              <a:gd name="connsiteX16" fmla="*/ 2311400 w 2311400"/>
              <a:gd name="connsiteY16" fmla="*/ 5721350 h 6407150"/>
              <a:gd name="connsiteX17" fmla="*/ 2292350 w 2311400"/>
              <a:gd name="connsiteY17" fmla="*/ 4318000 h 6407150"/>
              <a:gd name="connsiteX18" fmla="*/ 1885950 w 2311400"/>
              <a:gd name="connsiteY18" fmla="*/ 4254500 h 6407150"/>
              <a:gd name="connsiteX19" fmla="*/ 1828800 w 2311400"/>
              <a:gd name="connsiteY19" fmla="*/ 3003550 h 6407150"/>
              <a:gd name="connsiteX20" fmla="*/ 2025650 w 2311400"/>
              <a:gd name="connsiteY20" fmla="*/ 2965450 h 6407150"/>
              <a:gd name="connsiteX21" fmla="*/ 2012950 w 2311400"/>
              <a:gd name="connsiteY21" fmla="*/ 2241550 h 6407150"/>
              <a:gd name="connsiteX22" fmla="*/ 1962150 w 2311400"/>
              <a:gd name="connsiteY22" fmla="*/ 2254250 h 6407150"/>
              <a:gd name="connsiteX23" fmla="*/ 1968500 w 2311400"/>
              <a:gd name="connsiteY23" fmla="*/ 2152650 h 6407150"/>
              <a:gd name="connsiteX24" fmla="*/ 1873250 w 2311400"/>
              <a:gd name="connsiteY24" fmla="*/ 2114550 h 6407150"/>
              <a:gd name="connsiteX25" fmla="*/ 1860550 w 2311400"/>
              <a:gd name="connsiteY25" fmla="*/ 704850 h 6407150"/>
              <a:gd name="connsiteX26" fmla="*/ 1733550 w 2311400"/>
              <a:gd name="connsiteY26" fmla="*/ 635000 h 6407150"/>
              <a:gd name="connsiteX27" fmla="*/ 1739900 w 2311400"/>
              <a:gd name="connsiteY27" fmla="*/ 146050 h 6407150"/>
              <a:gd name="connsiteX28" fmla="*/ 1720850 w 2311400"/>
              <a:gd name="connsiteY28" fmla="*/ 19050 h 6407150"/>
              <a:gd name="connsiteX29" fmla="*/ 1670050 w 2311400"/>
              <a:gd name="connsiteY29" fmla="*/ 0 h 6407150"/>
              <a:gd name="connsiteX30" fmla="*/ 1651000 w 2311400"/>
              <a:gd name="connsiteY30" fmla="*/ 171450 h 6407150"/>
              <a:gd name="connsiteX0-1" fmla="*/ 1651000 w 2311400"/>
              <a:gd name="connsiteY0-2" fmla="*/ 630767 h 6866467"/>
              <a:gd name="connsiteX1-3" fmla="*/ 1035050 w 2311400"/>
              <a:gd name="connsiteY1-4" fmla="*/ 687917 h 6866467"/>
              <a:gd name="connsiteX2-5" fmla="*/ 1047750 w 2311400"/>
              <a:gd name="connsiteY2-6" fmla="*/ 1081617 h 6866467"/>
              <a:gd name="connsiteX3-7" fmla="*/ 774700 w 2311400"/>
              <a:gd name="connsiteY3-8" fmla="*/ 1100667 h 6866467"/>
              <a:gd name="connsiteX4-9" fmla="*/ 787400 w 2311400"/>
              <a:gd name="connsiteY4-10" fmla="*/ 1653117 h 6866467"/>
              <a:gd name="connsiteX5-11" fmla="*/ 590550 w 2311400"/>
              <a:gd name="connsiteY5-12" fmla="*/ 1627717 h 6866467"/>
              <a:gd name="connsiteX6-13" fmla="*/ 603250 w 2311400"/>
              <a:gd name="connsiteY6-14" fmla="*/ 2611967 h 6866467"/>
              <a:gd name="connsiteX7-15" fmla="*/ 57150 w 2311400"/>
              <a:gd name="connsiteY7-16" fmla="*/ 2624667 h 6866467"/>
              <a:gd name="connsiteX8-17" fmla="*/ 69850 w 2311400"/>
              <a:gd name="connsiteY8-18" fmla="*/ 2738967 h 6866467"/>
              <a:gd name="connsiteX9-19" fmla="*/ 0 w 2311400"/>
              <a:gd name="connsiteY9-20" fmla="*/ 2777067 h 6866467"/>
              <a:gd name="connsiteX10-21" fmla="*/ 6350 w 2311400"/>
              <a:gd name="connsiteY10-22" fmla="*/ 3488267 h 6866467"/>
              <a:gd name="connsiteX11-23" fmla="*/ 590550 w 2311400"/>
              <a:gd name="connsiteY11-24" fmla="*/ 3469217 h 6866467"/>
              <a:gd name="connsiteX12-25" fmla="*/ 628650 w 2311400"/>
              <a:gd name="connsiteY12-26" fmla="*/ 6866467 h 6866467"/>
              <a:gd name="connsiteX13-27" fmla="*/ 1892300 w 2311400"/>
              <a:gd name="connsiteY13-28" fmla="*/ 6847417 h 6866467"/>
              <a:gd name="connsiteX14-29" fmla="*/ 1911350 w 2311400"/>
              <a:gd name="connsiteY14-30" fmla="*/ 6593417 h 6866467"/>
              <a:gd name="connsiteX15-31" fmla="*/ 2165350 w 2311400"/>
              <a:gd name="connsiteY15-32" fmla="*/ 6396567 h 6866467"/>
              <a:gd name="connsiteX16-33" fmla="*/ 2311400 w 2311400"/>
              <a:gd name="connsiteY16-34" fmla="*/ 6180667 h 6866467"/>
              <a:gd name="connsiteX17-35" fmla="*/ 2292350 w 2311400"/>
              <a:gd name="connsiteY17-36" fmla="*/ 4777317 h 6866467"/>
              <a:gd name="connsiteX18-37" fmla="*/ 1885950 w 2311400"/>
              <a:gd name="connsiteY18-38" fmla="*/ 4713817 h 6866467"/>
              <a:gd name="connsiteX19-39" fmla="*/ 1828800 w 2311400"/>
              <a:gd name="connsiteY19-40" fmla="*/ 3462867 h 6866467"/>
              <a:gd name="connsiteX20-41" fmla="*/ 2025650 w 2311400"/>
              <a:gd name="connsiteY20-42" fmla="*/ 3424767 h 6866467"/>
              <a:gd name="connsiteX21-43" fmla="*/ 2012950 w 2311400"/>
              <a:gd name="connsiteY21-44" fmla="*/ 2700867 h 6866467"/>
              <a:gd name="connsiteX22-45" fmla="*/ 1962150 w 2311400"/>
              <a:gd name="connsiteY22-46" fmla="*/ 2713567 h 6866467"/>
              <a:gd name="connsiteX23-47" fmla="*/ 1968500 w 2311400"/>
              <a:gd name="connsiteY23-48" fmla="*/ 2611967 h 6866467"/>
              <a:gd name="connsiteX24-49" fmla="*/ 1873250 w 2311400"/>
              <a:gd name="connsiteY24-50" fmla="*/ 2573867 h 6866467"/>
              <a:gd name="connsiteX25-51" fmla="*/ 1860550 w 2311400"/>
              <a:gd name="connsiteY25-52" fmla="*/ 1164167 h 6866467"/>
              <a:gd name="connsiteX26-53" fmla="*/ 1733550 w 2311400"/>
              <a:gd name="connsiteY26-54" fmla="*/ 1094317 h 6866467"/>
              <a:gd name="connsiteX27-55" fmla="*/ 1739900 w 2311400"/>
              <a:gd name="connsiteY27-56" fmla="*/ 605367 h 6866467"/>
              <a:gd name="connsiteX28-57" fmla="*/ 1720850 w 2311400"/>
              <a:gd name="connsiteY28-58" fmla="*/ 478367 h 6866467"/>
              <a:gd name="connsiteX29-59" fmla="*/ 1693333 w 2311400"/>
              <a:gd name="connsiteY29-60" fmla="*/ 0 h 6866467"/>
              <a:gd name="connsiteX30-61" fmla="*/ 1651000 w 2311400"/>
              <a:gd name="connsiteY30-62" fmla="*/ 630767 h 6866467"/>
              <a:gd name="connsiteX0-63" fmla="*/ 1651000 w 2311400"/>
              <a:gd name="connsiteY0-64" fmla="*/ 630767 h 6866467"/>
              <a:gd name="connsiteX1-65" fmla="*/ 1035050 w 2311400"/>
              <a:gd name="connsiteY1-66" fmla="*/ 687917 h 6866467"/>
              <a:gd name="connsiteX2-67" fmla="*/ 1047750 w 2311400"/>
              <a:gd name="connsiteY2-68" fmla="*/ 1081617 h 6866467"/>
              <a:gd name="connsiteX3-69" fmla="*/ 774700 w 2311400"/>
              <a:gd name="connsiteY3-70" fmla="*/ 1100667 h 6866467"/>
              <a:gd name="connsiteX4-71" fmla="*/ 787400 w 2311400"/>
              <a:gd name="connsiteY4-72" fmla="*/ 1653117 h 6866467"/>
              <a:gd name="connsiteX5-73" fmla="*/ 590550 w 2311400"/>
              <a:gd name="connsiteY5-74" fmla="*/ 1627717 h 6866467"/>
              <a:gd name="connsiteX6-75" fmla="*/ 603250 w 2311400"/>
              <a:gd name="connsiteY6-76" fmla="*/ 2611967 h 6866467"/>
              <a:gd name="connsiteX7-77" fmla="*/ 57150 w 2311400"/>
              <a:gd name="connsiteY7-78" fmla="*/ 2624667 h 6866467"/>
              <a:gd name="connsiteX8-79" fmla="*/ 69850 w 2311400"/>
              <a:gd name="connsiteY8-80" fmla="*/ 2738967 h 6866467"/>
              <a:gd name="connsiteX9-81" fmla="*/ 0 w 2311400"/>
              <a:gd name="connsiteY9-82" fmla="*/ 2777067 h 6866467"/>
              <a:gd name="connsiteX10-83" fmla="*/ 6350 w 2311400"/>
              <a:gd name="connsiteY10-84" fmla="*/ 3488267 h 6866467"/>
              <a:gd name="connsiteX11-85" fmla="*/ 590550 w 2311400"/>
              <a:gd name="connsiteY11-86" fmla="*/ 3469217 h 6866467"/>
              <a:gd name="connsiteX12-87" fmla="*/ 628650 w 2311400"/>
              <a:gd name="connsiteY12-88" fmla="*/ 6866467 h 6866467"/>
              <a:gd name="connsiteX13-89" fmla="*/ 1892300 w 2311400"/>
              <a:gd name="connsiteY13-90" fmla="*/ 6847417 h 6866467"/>
              <a:gd name="connsiteX14-91" fmla="*/ 1911350 w 2311400"/>
              <a:gd name="connsiteY14-92" fmla="*/ 6593417 h 6866467"/>
              <a:gd name="connsiteX15-93" fmla="*/ 2165350 w 2311400"/>
              <a:gd name="connsiteY15-94" fmla="*/ 6396567 h 6866467"/>
              <a:gd name="connsiteX16-95" fmla="*/ 2311400 w 2311400"/>
              <a:gd name="connsiteY16-96" fmla="*/ 6180667 h 6866467"/>
              <a:gd name="connsiteX17-97" fmla="*/ 2292350 w 2311400"/>
              <a:gd name="connsiteY17-98" fmla="*/ 4777317 h 6866467"/>
              <a:gd name="connsiteX18-99" fmla="*/ 1885950 w 2311400"/>
              <a:gd name="connsiteY18-100" fmla="*/ 4713817 h 6866467"/>
              <a:gd name="connsiteX19-101" fmla="*/ 1828800 w 2311400"/>
              <a:gd name="connsiteY19-102" fmla="*/ 3462867 h 6866467"/>
              <a:gd name="connsiteX20-103" fmla="*/ 2025650 w 2311400"/>
              <a:gd name="connsiteY20-104" fmla="*/ 3424767 h 6866467"/>
              <a:gd name="connsiteX21-105" fmla="*/ 2012950 w 2311400"/>
              <a:gd name="connsiteY21-106" fmla="*/ 2700867 h 6866467"/>
              <a:gd name="connsiteX22-107" fmla="*/ 1962150 w 2311400"/>
              <a:gd name="connsiteY22-108" fmla="*/ 2713567 h 6866467"/>
              <a:gd name="connsiteX23-109" fmla="*/ 1968500 w 2311400"/>
              <a:gd name="connsiteY23-110" fmla="*/ 2611967 h 6866467"/>
              <a:gd name="connsiteX24-111" fmla="*/ 1873250 w 2311400"/>
              <a:gd name="connsiteY24-112" fmla="*/ 2573867 h 6866467"/>
              <a:gd name="connsiteX25-113" fmla="*/ 1860550 w 2311400"/>
              <a:gd name="connsiteY25-114" fmla="*/ 1164167 h 6866467"/>
              <a:gd name="connsiteX26-115" fmla="*/ 1733550 w 2311400"/>
              <a:gd name="connsiteY26-116" fmla="*/ 1094317 h 6866467"/>
              <a:gd name="connsiteX27-117" fmla="*/ 1739900 w 2311400"/>
              <a:gd name="connsiteY27-118" fmla="*/ 605367 h 6866467"/>
              <a:gd name="connsiteX28-119" fmla="*/ 1735667 w 2311400"/>
              <a:gd name="connsiteY28-120" fmla="*/ 19050 h 6866467"/>
              <a:gd name="connsiteX29-121" fmla="*/ 1693333 w 2311400"/>
              <a:gd name="connsiteY29-122" fmla="*/ 0 h 6866467"/>
              <a:gd name="connsiteX30-123" fmla="*/ 1651000 w 2311400"/>
              <a:gd name="connsiteY30-124" fmla="*/ 630767 h 6866467"/>
              <a:gd name="connsiteX0-125" fmla="*/ 1651000 w 2311400"/>
              <a:gd name="connsiteY0-126" fmla="*/ 639234 h 6874934"/>
              <a:gd name="connsiteX1-127" fmla="*/ 1035050 w 2311400"/>
              <a:gd name="connsiteY1-128" fmla="*/ 696384 h 6874934"/>
              <a:gd name="connsiteX2-129" fmla="*/ 1047750 w 2311400"/>
              <a:gd name="connsiteY2-130" fmla="*/ 1090084 h 6874934"/>
              <a:gd name="connsiteX3-131" fmla="*/ 774700 w 2311400"/>
              <a:gd name="connsiteY3-132" fmla="*/ 1109134 h 6874934"/>
              <a:gd name="connsiteX4-133" fmla="*/ 787400 w 2311400"/>
              <a:gd name="connsiteY4-134" fmla="*/ 1661584 h 6874934"/>
              <a:gd name="connsiteX5-135" fmla="*/ 590550 w 2311400"/>
              <a:gd name="connsiteY5-136" fmla="*/ 1636184 h 6874934"/>
              <a:gd name="connsiteX6-137" fmla="*/ 603250 w 2311400"/>
              <a:gd name="connsiteY6-138" fmla="*/ 2620434 h 6874934"/>
              <a:gd name="connsiteX7-139" fmla="*/ 57150 w 2311400"/>
              <a:gd name="connsiteY7-140" fmla="*/ 2633134 h 6874934"/>
              <a:gd name="connsiteX8-141" fmla="*/ 69850 w 2311400"/>
              <a:gd name="connsiteY8-142" fmla="*/ 2747434 h 6874934"/>
              <a:gd name="connsiteX9-143" fmla="*/ 0 w 2311400"/>
              <a:gd name="connsiteY9-144" fmla="*/ 2785534 h 6874934"/>
              <a:gd name="connsiteX10-145" fmla="*/ 6350 w 2311400"/>
              <a:gd name="connsiteY10-146" fmla="*/ 3496734 h 6874934"/>
              <a:gd name="connsiteX11-147" fmla="*/ 590550 w 2311400"/>
              <a:gd name="connsiteY11-148" fmla="*/ 3477684 h 6874934"/>
              <a:gd name="connsiteX12-149" fmla="*/ 628650 w 2311400"/>
              <a:gd name="connsiteY12-150" fmla="*/ 6874934 h 6874934"/>
              <a:gd name="connsiteX13-151" fmla="*/ 1892300 w 2311400"/>
              <a:gd name="connsiteY13-152" fmla="*/ 6855884 h 6874934"/>
              <a:gd name="connsiteX14-153" fmla="*/ 1911350 w 2311400"/>
              <a:gd name="connsiteY14-154" fmla="*/ 6601884 h 6874934"/>
              <a:gd name="connsiteX15-155" fmla="*/ 2165350 w 2311400"/>
              <a:gd name="connsiteY15-156" fmla="*/ 6405034 h 6874934"/>
              <a:gd name="connsiteX16-157" fmla="*/ 2311400 w 2311400"/>
              <a:gd name="connsiteY16-158" fmla="*/ 6189134 h 6874934"/>
              <a:gd name="connsiteX17-159" fmla="*/ 2292350 w 2311400"/>
              <a:gd name="connsiteY17-160" fmla="*/ 4785784 h 6874934"/>
              <a:gd name="connsiteX18-161" fmla="*/ 1885950 w 2311400"/>
              <a:gd name="connsiteY18-162" fmla="*/ 4722284 h 6874934"/>
              <a:gd name="connsiteX19-163" fmla="*/ 1828800 w 2311400"/>
              <a:gd name="connsiteY19-164" fmla="*/ 3471334 h 6874934"/>
              <a:gd name="connsiteX20-165" fmla="*/ 2025650 w 2311400"/>
              <a:gd name="connsiteY20-166" fmla="*/ 3433234 h 6874934"/>
              <a:gd name="connsiteX21-167" fmla="*/ 2012950 w 2311400"/>
              <a:gd name="connsiteY21-168" fmla="*/ 2709334 h 6874934"/>
              <a:gd name="connsiteX22-169" fmla="*/ 1962150 w 2311400"/>
              <a:gd name="connsiteY22-170" fmla="*/ 2722034 h 6874934"/>
              <a:gd name="connsiteX23-171" fmla="*/ 1968500 w 2311400"/>
              <a:gd name="connsiteY23-172" fmla="*/ 2620434 h 6874934"/>
              <a:gd name="connsiteX24-173" fmla="*/ 1873250 w 2311400"/>
              <a:gd name="connsiteY24-174" fmla="*/ 2582334 h 6874934"/>
              <a:gd name="connsiteX25-175" fmla="*/ 1860550 w 2311400"/>
              <a:gd name="connsiteY25-176" fmla="*/ 1172634 h 6874934"/>
              <a:gd name="connsiteX26-177" fmla="*/ 1733550 w 2311400"/>
              <a:gd name="connsiteY26-178" fmla="*/ 1102784 h 6874934"/>
              <a:gd name="connsiteX27-179" fmla="*/ 1739900 w 2311400"/>
              <a:gd name="connsiteY27-180" fmla="*/ 613834 h 6874934"/>
              <a:gd name="connsiteX28-181" fmla="*/ 1729317 w 2311400"/>
              <a:gd name="connsiteY28-182" fmla="*/ 0 h 6874934"/>
              <a:gd name="connsiteX29-183" fmla="*/ 1693333 w 2311400"/>
              <a:gd name="connsiteY29-184" fmla="*/ 8467 h 6874934"/>
              <a:gd name="connsiteX30-185" fmla="*/ 1651000 w 2311400"/>
              <a:gd name="connsiteY30-186" fmla="*/ 639234 h 6874934"/>
              <a:gd name="connsiteX0-187" fmla="*/ 1651000 w 2311400"/>
              <a:gd name="connsiteY0-188" fmla="*/ 639234 h 6874934"/>
              <a:gd name="connsiteX1-189" fmla="*/ 1035050 w 2311400"/>
              <a:gd name="connsiteY1-190" fmla="*/ 696384 h 6874934"/>
              <a:gd name="connsiteX2-191" fmla="*/ 1047750 w 2311400"/>
              <a:gd name="connsiteY2-192" fmla="*/ 1090084 h 6874934"/>
              <a:gd name="connsiteX3-193" fmla="*/ 774700 w 2311400"/>
              <a:gd name="connsiteY3-194" fmla="*/ 1109134 h 6874934"/>
              <a:gd name="connsiteX4-195" fmla="*/ 787400 w 2311400"/>
              <a:gd name="connsiteY4-196" fmla="*/ 1661584 h 6874934"/>
              <a:gd name="connsiteX5-197" fmla="*/ 590550 w 2311400"/>
              <a:gd name="connsiteY5-198" fmla="*/ 1636184 h 6874934"/>
              <a:gd name="connsiteX6-199" fmla="*/ 603250 w 2311400"/>
              <a:gd name="connsiteY6-200" fmla="*/ 2620434 h 6874934"/>
              <a:gd name="connsiteX7-201" fmla="*/ 57150 w 2311400"/>
              <a:gd name="connsiteY7-202" fmla="*/ 2633134 h 6874934"/>
              <a:gd name="connsiteX8-203" fmla="*/ 69850 w 2311400"/>
              <a:gd name="connsiteY8-204" fmla="*/ 2747434 h 6874934"/>
              <a:gd name="connsiteX9-205" fmla="*/ 0 w 2311400"/>
              <a:gd name="connsiteY9-206" fmla="*/ 2785534 h 6874934"/>
              <a:gd name="connsiteX10-207" fmla="*/ 6350 w 2311400"/>
              <a:gd name="connsiteY10-208" fmla="*/ 3496734 h 6874934"/>
              <a:gd name="connsiteX11-209" fmla="*/ 590550 w 2311400"/>
              <a:gd name="connsiteY11-210" fmla="*/ 3477684 h 6874934"/>
              <a:gd name="connsiteX12-211" fmla="*/ 628650 w 2311400"/>
              <a:gd name="connsiteY12-212" fmla="*/ 6874934 h 6874934"/>
              <a:gd name="connsiteX13-213" fmla="*/ 1892300 w 2311400"/>
              <a:gd name="connsiteY13-214" fmla="*/ 6855884 h 6874934"/>
              <a:gd name="connsiteX14-215" fmla="*/ 1911350 w 2311400"/>
              <a:gd name="connsiteY14-216" fmla="*/ 6601884 h 6874934"/>
              <a:gd name="connsiteX15-217" fmla="*/ 2165350 w 2311400"/>
              <a:gd name="connsiteY15-218" fmla="*/ 6405034 h 6874934"/>
              <a:gd name="connsiteX16-219" fmla="*/ 2311400 w 2311400"/>
              <a:gd name="connsiteY16-220" fmla="*/ 6189134 h 6874934"/>
              <a:gd name="connsiteX17-221" fmla="*/ 2292350 w 2311400"/>
              <a:gd name="connsiteY17-222" fmla="*/ 4785784 h 6874934"/>
              <a:gd name="connsiteX18-223" fmla="*/ 1885950 w 2311400"/>
              <a:gd name="connsiteY18-224" fmla="*/ 4722284 h 6874934"/>
              <a:gd name="connsiteX19-225" fmla="*/ 1828800 w 2311400"/>
              <a:gd name="connsiteY19-226" fmla="*/ 3471334 h 6874934"/>
              <a:gd name="connsiteX20-227" fmla="*/ 2025650 w 2311400"/>
              <a:gd name="connsiteY20-228" fmla="*/ 3433234 h 6874934"/>
              <a:gd name="connsiteX21-229" fmla="*/ 2012950 w 2311400"/>
              <a:gd name="connsiteY21-230" fmla="*/ 2709334 h 6874934"/>
              <a:gd name="connsiteX22-231" fmla="*/ 1962150 w 2311400"/>
              <a:gd name="connsiteY22-232" fmla="*/ 2722034 h 6874934"/>
              <a:gd name="connsiteX23-233" fmla="*/ 1968500 w 2311400"/>
              <a:gd name="connsiteY23-234" fmla="*/ 2620434 h 6874934"/>
              <a:gd name="connsiteX24-235" fmla="*/ 1873250 w 2311400"/>
              <a:gd name="connsiteY24-236" fmla="*/ 2582334 h 6874934"/>
              <a:gd name="connsiteX25-237" fmla="*/ 1860550 w 2311400"/>
              <a:gd name="connsiteY25-238" fmla="*/ 1172634 h 6874934"/>
              <a:gd name="connsiteX26-239" fmla="*/ 1733550 w 2311400"/>
              <a:gd name="connsiteY26-240" fmla="*/ 1102784 h 6874934"/>
              <a:gd name="connsiteX27-241" fmla="*/ 1739900 w 2311400"/>
              <a:gd name="connsiteY27-242" fmla="*/ 613834 h 6874934"/>
              <a:gd name="connsiteX28-243" fmla="*/ 1729317 w 2311400"/>
              <a:gd name="connsiteY28-244" fmla="*/ 0 h 6874934"/>
              <a:gd name="connsiteX29-245" fmla="*/ 1691216 w 2311400"/>
              <a:gd name="connsiteY29-246" fmla="*/ 2117 h 6874934"/>
              <a:gd name="connsiteX30-247" fmla="*/ 1651000 w 2311400"/>
              <a:gd name="connsiteY30-248" fmla="*/ 639234 h 68749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2311400" h="6874934">
                <a:moveTo>
                  <a:pt x="1651000" y="639234"/>
                </a:moveTo>
                <a:lnTo>
                  <a:pt x="1035050" y="696384"/>
                </a:lnTo>
                <a:lnTo>
                  <a:pt x="1047750" y="1090084"/>
                </a:lnTo>
                <a:lnTo>
                  <a:pt x="774700" y="1109134"/>
                </a:lnTo>
                <a:lnTo>
                  <a:pt x="787400" y="1661584"/>
                </a:lnTo>
                <a:lnTo>
                  <a:pt x="590550" y="1636184"/>
                </a:lnTo>
                <a:lnTo>
                  <a:pt x="603250" y="2620434"/>
                </a:lnTo>
                <a:lnTo>
                  <a:pt x="57150" y="2633134"/>
                </a:lnTo>
                <a:lnTo>
                  <a:pt x="69850" y="2747434"/>
                </a:lnTo>
                <a:lnTo>
                  <a:pt x="0" y="2785534"/>
                </a:lnTo>
                <a:cubicBezTo>
                  <a:pt x="2117" y="3022601"/>
                  <a:pt x="4233" y="3259667"/>
                  <a:pt x="6350" y="3496734"/>
                </a:cubicBezTo>
                <a:lnTo>
                  <a:pt x="590550" y="3477684"/>
                </a:lnTo>
                <a:lnTo>
                  <a:pt x="628650" y="6874934"/>
                </a:lnTo>
                <a:lnTo>
                  <a:pt x="1892300" y="6855884"/>
                </a:lnTo>
                <a:lnTo>
                  <a:pt x="1911350" y="6601884"/>
                </a:lnTo>
                <a:lnTo>
                  <a:pt x="2165350" y="6405034"/>
                </a:lnTo>
                <a:lnTo>
                  <a:pt x="2311400" y="6189134"/>
                </a:lnTo>
                <a:lnTo>
                  <a:pt x="2292350" y="4785784"/>
                </a:lnTo>
                <a:lnTo>
                  <a:pt x="1885950" y="4722284"/>
                </a:lnTo>
                <a:lnTo>
                  <a:pt x="1828800" y="3471334"/>
                </a:lnTo>
                <a:lnTo>
                  <a:pt x="2025650" y="3433234"/>
                </a:lnTo>
                <a:lnTo>
                  <a:pt x="2012950" y="2709334"/>
                </a:lnTo>
                <a:lnTo>
                  <a:pt x="1962150" y="2722034"/>
                </a:lnTo>
                <a:lnTo>
                  <a:pt x="1968500" y="2620434"/>
                </a:lnTo>
                <a:lnTo>
                  <a:pt x="1873250" y="2582334"/>
                </a:lnTo>
                <a:lnTo>
                  <a:pt x="1860550" y="1172634"/>
                </a:lnTo>
                <a:lnTo>
                  <a:pt x="1733550" y="1102784"/>
                </a:lnTo>
                <a:cubicBezTo>
                  <a:pt x="1735667" y="939801"/>
                  <a:pt x="1737783" y="776817"/>
                  <a:pt x="1739900" y="613834"/>
                </a:cubicBezTo>
                <a:lnTo>
                  <a:pt x="1729317" y="0"/>
                </a:lnTo>
                <a:lnTo>
                  <a:pt x="1691216" y="2117"/>
                </a:lnTo>
                <a:lnTo>
                  <a:pt x="1651000" y="639234"/>
                </a:lnTo>
                <a:close/>
              </a:path>
            </a:pathLst>
          </a:custGeom>
          <a:gradFill>
            <a:gsLst>
              <a:gs pos="0">
                <a:srgbClr val="D3926F"/>
              </a:gs>
              <a:gs pos="100000">
                <a:srgbClr val="F0D9CC"/>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1"/>
            </p:custDataLst>
          </p:nvPr>
        </p:nvGrpSpPr>
        <p:grpSpPr>
          <a:xfrm>
            <a:off x="3899228" y="1357503"/>
            <a:ext cx="6354633" cy="1309851"/>
            <a:chOff x="2368370" y="1513241"/>
            <a:chExt cx="6354633" cy="1309851"/>
          </a:xfrm>
        </p:grpSpPr>
        <p:cxnSp>
          <p:nvCxnSpPr>
            <p:cNvPr id="3" name="直接连接符 2"/>
            <p:cNvCxnSpPr/>
            <p:nvPr>
              <p:custDataLst>
                <p:tags r:id="rId2"/>
              </p:custDataLst>
            </p:nvPr>
          </p:nvCxnSpPr>
          <p:spPr>
            <a:xfrm>
              <a:off x="2368370" y="1666676"/>
              <a:ext cx="0" cy="1156416"/>
            </a:xfrm>
            <a:prstGeom prst="line">
              <a:avLst/>
            </a:prstGeom>
            <a:ln w="49339">
              <a:gradFill>
                <a:gsLst>
                  <a:gs pos="0">
                    <a:srgbClr val="960000"/>
                  </a:gs>
                  <a:gs pos="100000">
                    <a:srgbClr val="C00000"/>
                  </a:gs>
                </a:gsLst>
                <a:lin ang="5400000" scaled="1"/>
              </a:gradFill>
            </a:ln>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3"/>
              </p:custDataLst>
            </p:nvPr>
          </p:nvSpPr>
          <p:spPr>
            <a:xfrm>
              <a:off x="2838392" y="1513241"/>
              <a:ext cx="5884611" cy="1228090"/>
            </a:xfrm>
            <a:prstGeom prst="rect">
              <a:avLst/>
            </a:prstGeom>
            <a:noFill/>
            <a:effectLst/>
          </p:spPr>
          <p:txBody>
            <a:bodyPr wrap="square" lIns="101498" tIns="50749" rIns="101498" bIns="50749" rtlCol="0">
              <a:spAutoFit/>
            </a:bodyPr>
            <a:lstStyle/>
            <a:p>
              <a:r>
                <a:rPr lang="zh-CN" altLang="en-US" sz="7325" dirty="0">
                  <a:gradFill>
                    <a:gsLst>
                      <a:gs pos="0">
                        <a:srgbClr val="801311"/>
                      </a:gs>
                      <a:gs pos="100000">
                        <a:srgbClr val="CD0000"/>
                      </a:gs>
                    </a:gsLst>
                    <a:lin ang="2700000" scaled="1"/>
                  </a:gradFill>
                  <a:effectLst>
                    <a:outerShdw blurRad="281940" dist="140970" dir="2699994" algn="tl" rotWithShape="0">
                      <a:prstClr val="black">
                        <a:alpha val="20000"/>
                      </a:prstClr>
                    </a:outerShdw>
                  </a:effectLst>
                  <a:latin typeface="演示新手书" panose="00000500000000000000" pitchFamily="50" charset="-122"/>
                  <a:ea typeface="演示新手书" panose="00000500000000000000" pitchFamily="50" charset="-122"/>
                </a:rPr>
                <a:t>谢</a:t>
              </a:r>
              <a:r>
                <a:rPr lang="en-US" altLang="zh-CN" sz="7325" dirty="0">
                  <a:gradFill>
                    <a:gsLst>
                      <a:gs pos="0">
                        <a:srgbClr val="801311"/>
                      </a:gs>
                      <a:gs pos="100000">
                        <a:srgbClr val="CD0000"/>
                      </a:gs>
                    </a:gsLst>
                    <a:lin ang="2700000" scaled="1"/>
                  </a:gradFill>
                  <a:effectLst>
                    <a:outerShdw blurRad="281940" dist="140970" dir="2699994" algn="tl" rotWithShape="0">
                      <a:prstClr val="black">
                        <a:alpha val="20000"/>
                      </a:prstClr>
                    </a:outerShdw>
                  </a:effectLst>
                  <a:latin typeface="演示新手书" panose="00000500000000000000" pitchFamily="50" charset="-122"/>
                  <a:ea typeface="演示新手书" panose="00000500000000000000" pitchFamily="50" charset="-122"/>
                </a:rPr>
                <a:t>  </a:t>
              </a:r>
              <a:r>
                <a:rPr lang="zh-CN" altLang="en-US" sz="7325" dirty="0">
                  <a:gradFill>
                    <a:gsLst>
                      <a:gs pos="0">
                        <a:srgbClr val="801311"/>
                      </a:gs>
                      <a:gs pos="100000">
                        <a:srgbClr val="CD0000"/>
                      </a:gs>
                    </a:gsLst>
                    <a:lin ang="2700000" scaled="1"/>
                  </a:gradFill>
                  <a:effectLst>
                    <a:outerShdw blurRad="281940" dist="140970" dir="2699994" algn="tl" rotWithShape="0">
                      <a:prstClr val="black">
                        <a:alpha val="20000"/>
                      </a:prstClr>
                    </a:outerShdw>
                  </a:effectLst>
                  <a:latin typeface="演示新手书" panose="00000500000000000000" pitchFamily="50" charset="-122"/>
                  <a:ea typeface="演示新手书" panose="00000500000000000000" pitchFamily="50" charset="-122"/>
                </a:rPr>
                <a:t>谢</a:t>
              </a:r>
              <a:endParaRPr lang="zh-CN" altLang="en-US" sz="7325" dirty="0">
                <a:gradFill>
                  <a:gsLst>
                    <a:gs pos="0">
                      <a:srgbClr val="801311"/>
                    </a:gs>
                    <a:gs pos="100000">
                      <a:srgbClr val="CD0000"/>
                    </a:gs>
                  </a:gsLst>
                  <a:lin ang="2700000" scaled="1"/>
                </a:gradFill>
                <a:effectLst>
                  <a:outerShdw blurRad="281940" dist="140970" dir="2699994" algn="tl" rotWithShape="0">
                    <a:prstClr val="black">
                      <a:alpha val="20000"/>
                    </a:prstClr>
                  </a:outerShdw>
                </a:effectLst>
                <a:latin typeface="演示新手书" panose="00000500000000000000" pitchFamily="50" charset="-122"/>
                <a:ea typeface="演示新手书" panose="00000500000000000000" pitchFamily="50"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p:cNvSpPr/>
          <p:nvPr/>
        </p:nvSpPr>
        <p:spPr>
          <a:xfrm rot="5400000">
            <a:off x="-381001" y="381002"/>
            <a:ext cx="6858000" cy="6095999"/>
          </a:xfrm>
          <a:custGeom>
            <a:avLst/>
            <a:gdLst>
              <a:gd name="connsiteX0" fmla="*/ 0 w 6858000"/>
              <a:gd name="connsiteY0" fmla="*/ 6095999 h 6095999"/>
              <a:gd name="connsiteX1" fmla="*/ 0 w 6858000"/>
              <a:gd name="connsiteY1" fmla="*/ 1067547 h 6095999"/>
              <a:gd name="connsiteX2" fmla="*/ 3428997 w 6858000"/>
              <a:gd name="connsiteY2" fmla="*/ 0 h 6095999"/>
              <a:gd name="connsiteX3" fmla="*/ 6858000 w 6858000"/>
              <a:gd name="connsiteY3" fmla="*/ 1067548 h 6095999"/>
              <a:gd name="connsiteX4" fmla="*/ 6858000 w 6858000"/>
              <a:gd name="connsiteY4" fmla="*/ 6095999 h 609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6095999">
                <a:moveTo>
                  <a:pt x="0" y="6095999"/>
                </a:moveTo>
                <a:lnTo>
                  <a:pt x="0" y="1067547"/>
                </a:lnTo>
                <a:lnTo>
                  <a:pt x="3428997" y="0"/>
                </a:lnTo>
                <a:lnTo>
                  <a:pt x="6858000" y="1067548"/>
                </a:lnTo>
                <a:lnTo>
                  <a:pt x="6858000" y="6095999"/>
                </a:lnTo>
                <a:close/>
              </a:path>
            </a:pathLst>
          </a:custGeom>
          <a:solidFill>
            <a:srgbClr val="EECAA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pic>
        <p:nvPicPr>
          <p:cNvPr id="5" name="图片 4" descr="图片包含 红色&#10;&#10;描述已自动生成"/>
          <p:cNvPicPr>
            <a:picLocks noChangeAspect="1"/>
          </p:cNvPicPr>
          <p:nvPr/>
        </p:nvPicPr>
        <p:blipFill rotWithShape="1">
          <a:blip r:embed="rId1" cstate="email">
            <a:biLevel thresh="25000"/>
          </a:blip>
          <a:srcRect l="46689" t="50218" b="46024"/>
          <a:stretch>
            <a:fillRect/>
          </a:stretch>
        </p:blipFill>
        <p:spPr>
          <a:xfrm rot="20472076">
            <a:off x="945620" y="2315658"/>
            <a:ext cx="1200046" cy="783446"/>
          </a:xfrm>
          <a:prstGeom prst="rect">
            <a:avLst/>
          </a:prstGeom>
        </p:spPr>
      </p:pic>
      <p:pic>
        <p:nvPicPr>
          <p:cNvPr id="6" name="图片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Effect>
                      <a14:saturation sat="66000"/>
                    </a14:imgEffect>
                  </a14:imgLayer>
                </a14:imgProps>
              </a:ext>
            </a:extLst>
          </a:blip>
          <a:srcRect/>
          <a:stretch>
            <a:fillRect/>
          </a:stretch>
        </p:blipFill>
        <p:spPr>
          <a:xfrm>
            <a:off x="10426934" y="5117738"/>
            <a:ext cx="3053718" cy="1480018"/>
          </a:xfrm>
          <a:prstGeom prst="rect">
            <a:avLst/>
          </a:prstGeom>
        </p:spPr>
      </p:pic>
      <p:pic>
        <p:nvPicPr>
          <p:cNvPr id="8" name="图片 7" descr="卡通人物&#10;&#10;低可信度描述已自动生成"/>
          <p:cNvPicPr>
            <a:picLocks noChangeAspect="1"/>
          </p:cNvPicPr>
          <p:nvPr/>
        </p:nvPicPr>
        <p:blipFill>
          <a:blip r:embed="rId4" cstate="email"/>
          <a:stretch>
            <a:fillRect/>
          </a:stretch>
        </p:blipFill>
        <p:spPr>
          <a:xfrm>
            <a:off x="9860290" y="966816"/>
            <a:ext cx="1813826" cy="1288629"/>
          </a:xfrm>
          <a:prstGeom prst="rect">
            <a:avLst/>
          </a:prstGeom>
        </p:spPr>
      </p:pic>
      <p:grpSp>
        <p:nvGrpSpPr>
          <p:cNvPr id="9" name="组合 8"/>
          <p:cNvGrpSpPr/>
          <p:nvPr/>
        </p:nvGrpSpPr>
        <p:grpSpPr>
          <a:xfrm>
            <a:off x="6910699" y="5514478"/>
            <a:ext cx="418138" cy="80813"/>
            <a:chOff x="638291" y="6486195"/>
            <a:chExt cx="418138" cy="80813"/>
          </a:xfrm>
        </p:grpSpPr>
        <p:sp>
          <p:nvSpPr>
            <p:cNvPr id="10" name="等腰三角形 9"/>
            <p:cNvSpPr/>
            <p:nvPr/>
          </p:nvSpPr>
          <p:spPr>
            <a:xfrm rot="5400000">
              <a:off x="632718"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1" name="等腰三角形 10"/>
            <p:cNvSpPr/>
            <p:nvPr/>
          </p:nvSpPr>
          <p:spPr>
            <a:xfrm rot="5400000">
              <a:off x="748876"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2" name="等腰三角形 11"/>
            <p:cNvSpPr/>
            <p:nvPr/>
          </p:nvSpPr>
          <p:spPr>
            <a:xfrm rot="5400000">
              <a:off x="865034"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3" name="等腰三角形 12"/>
            <p:cNvSpPr/>
            <p:nvPr/>
          </p:nvSpPr>
          <p:spPr>
            <a:xfrm rot="5400000">
              <a:off x="981191" y="6491769"/>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14" name="文本框 13"/>
          <p:cNvSpPr txBox="1"/>
          <p:nvPr/>
        </p:nvSpPr>
        <p:spPr>
          <a:xfrm>
            <a:off x="220188" y="6467751"/>
            <a:ext cx="615350"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20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rPr>
              <a:t>2021</a:t>
            </a:r>
            <a:endParaRPr kumimoji="0" lang="zh-CN" altLang="en-US" sz="1200" b="0" i="0" u="none" strike="noStrike" kern="1200" cap="none" spc="0" normalizeH="0" baseline="0" noProof="0" dirty="0">
              <a:ln>
                <a:noFill/>
              </a:ln>
              <a:solidFill>
                <a:prstClr val="white">
                  <a:alpha val="20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15" name="直接连接符 14"/>
          <p:cNvCxnSpPr/>
          <p:nvPr/>
        </p:nvCxnSpPr>
        <p:spPr>
          <a:xfrm>
            <a:off x="1215922" y="6606251"/>
            <a:ext cx="6962262" cy="0"/>
          </a:xfrm>
          <a:prstGeom prst="line">
            <a:avLst/>
          </a:prstGeom>
          <a:ln w="3175">
            <a:solidFill>
              <a:schemeClr val="bg1">
                <a:alpha val="16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15"/>
          <p:cNvSpPr/>
          <p:nvPr/>
        </p:nvSpPr>
        <p:spPr>
          <a:xfrm>
            <a:off x="6613880" y="2557541"/>
            <a:ext cx="2149884" cy="486978"/>
          </a:xfrm>
          <a:prstGeom prst="parallelogram">
            <a:avLst>
              <a:gd name="adj" fmla="val 20537"/>
            </a:avLst>
          </a:prstGeom>
          <a:gradFill>
            <a:gsLst>
              <a:gs pos="0">
                <a:srgbClr val="EE0000"/>
              </a:gs>
              <a:gs pos="48000">
                <a:srgbClr val="AC202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7" name="等腰三角形 16"/>
          <p:cNvSpPr/>
          <p:nvPr/>
        </p:nvSpPr>
        <p:spPr>
          <a:xfrm rot="5400000">
            <a:off x="8873887" y="2768760"/>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8" name="文本框 17"/>
          <p:cNvSpPr txBox="1"/>
          <p:nvPr/>
        </p:nvSpPr>
        <p:spPr>
          <a:xfrm>
            <a:off x="6781909" y="2616364"/>
            <a:ext cx="1813826" cy="369332"/>
          </a:xfrm>
          <a:prstGeom prst="rect">
            <a:avLst/>
          </a:prstGeom>
          <a:noFill/>
        </p:spPr>
        <p:txBody>
          <a:bodyPr wrap="square">
            <a:spAutoFit/>
          </a:bodyPr>
          <a:lstStyle/>
          <a:p>
            <a:pPr algn="ctr"/>
            <a:r>
              <a:rPr lang="zh-CN" altLang="en-US" i="1" spc="110" dirty="0">
                <a:gradFill>
                  <a:gsLst>
                    <a:gs pos="33000">
                      <a:srgbClr val="EECAA4"/>
                    </a:gs>
                    <a:gs pos="61000">
                      <a:srgbClr val="F9EDDF"/>
                    </a:gs>
                  </a:gsLst>
                  <a:lin ang="16200000" scaled="0"/>
                </a:gra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第一部分</a:t>
            </a:r>
            <a:endParaRPr lang="zh-CN" altLang="en-US" i="1" spc="110" dirty="0">
              <a:gradFill>
                <a:gsLst>
                  <a:gs pos="33000">
                    <a:srgbClr val="EECAA4"/>
                  </a:gs>
                  <a:gs pos="61000">
                    <a:srgbClr val="F9EDDF"/>
                  </a:gs>
                </a:gsLst>
                <a:lin ang="16200000" scaled="0"/>
              </a:gra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p:txBody>
      </p:sp>
      <p:sp>
        <p:nvSpPr>
          <p:cNvPr id="19" name="文本框 18"/>
          <p:cNvSpPr txBox="1"/>
          <p:nvPr/>
        </p:nvSpPr>
        <p:spPr>
          <a:xfrm>
            <a:off x="6613880" y="3194380"/>
            <a:ext cx="4698722" cy="430887"/>
          </a:xfrm>
          <a:prstGeom prst="rect">
            <a:avLst/>
          </a:prstGeom>
          <a:noFill/>
        </p:spPr>
        <p:txBody>
          <a:bodyPr wrap="none" rtlCol="0">
            <a:spAutoFit/>
          </a:bodyPr>
          <a:lstStyle/>
          <a:p>
            <a:r>
              <a:rPr lang="zh-CN" altLang="en-US" sz="2200" dirty="0">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rPr>
              <a:t>天若有情天亦老，人间正道是沧桑。</a:t>
            </a:r>
            <a:endParaRPr lang="zh-CN" altLang="en-US" sz="2200" dirty="0">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6613880" y="3654129"/>
            <a:ext cx="5060236" cy="461665"/>
          </a:xfrm>
          <a:prstGeom prst="rect">
            <a:avLst/>
          </a:prstGeom>
          <a:noFill/>
        </p:spPr>
        <p:txBody>
          <a:bodyPr wrap="square" rtlCol="0">
            <a:spAutoFit/>
          </a:bodyPr>
          <a:lstStyle/>
          <a:p>
            <a:r>
              <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Lorem ipsum dolor sit amet, consectetuer adipiscing elit. Maecenas porttitor congue massa. </a:t>
            </a:r>
            <a:r>
              <a:rPr lang="en-US" altLang="zh-CN" sz="1200" dirty="0" err="1">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Fusce</a:t>
            </a:r>
            <a:r>
              <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 </a:t>
            </a:r>
            <a:r>
              <a:rPr lang="en-US" altLang="zh-CN" sz="1200" dirty="0" err="1">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posuere</a:t>
            </a:r>
            <a:endPar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endParaRPr>
          </a:p>
        </p:txBody>
      </p:sp>
      <p:sp>
        <p:nvSpPr>
          <p:cNvPr id="21" name="等腰三角形 20"/>
          <p:cNvSpPr/>
          <p:nvPr/>
        </p:nvSpPr>
        <p:spPr>
          <a:xfrm rot="5400000">
            <a:off x="8997535" y="2768760"/>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22" name="等腰三角形 21"/>
          <p:cNvSpPr/>
          <p:nvPr/>
        </p:nvSpPr>
        <p:spPr>
          <a:xfrm rot="5400000">
            <a:off x="9121183" y="2768761"/>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pic>
        <p:nvPicPr>
          <p:cNvPr id="23" name="图片 22" descr="图片包含 红色&#10;&#10;描述已自动生成"/>
          <p:cNvPicPr>
            <a:picLocks noChangeAspect="1"/>
          </p:cNvPicPr>
          <p:nvPr/>
        </p:nvPicPr>
        <p:blipFill rotWithShape="1">
          <a:blip r:embed="rId1" cstate="email">
            <a:biLevel thresh="25000"/>
          </a:blip>
          <a:srcRect l="46689" t="50218" b="46024"/>
          <a:stretch>
            <a:fillRect/>
          </a:stretch>
        </p:blipFill>
        <p:spPr>
          <a:xfrm>
            <a:off x="8272578" y="2680141"/>
            <a:ext cx="206380" cy="62271"/>
          </a:xfrm>
          <a:prstGeom prst="rect">
            <a:avLst/>
          </a:prstGeom>
        </p:spPr>
      </p:pic>
      <p:pic>
        <p:nvPicPr>
          <p:cNvPr id="24" name="图片 23" descr="图片包含 红色&#10;&#10;描述已自动生成"/>
          <p:cNvPicPr>
            <a:picLocks noChangeAspect="1"/>
          </p:cNvPicPr>
          <p:nvPr/>
        </p:nvPicPr>
        <p:blipFill rotWithShape="1">
          <a:blip r:embed="rId1" cstate="email">
            <a:biLevel thresh="25000"/>
          </a:blip>
          <a:srcRect l="46689" t="50218" b="46024"/>
          <a:stretch>
            <a:fillRect/>
          </a:stretch>
        </p:blipFill>
        <p:spPr>
          <a:xfrm>
            <a:off x="7800455" y="2661091"/>
            <a:ext cx="206380" cy="96200"/>
          </a:xfrm>
          <a:prstGeom prst="rect">
            <a:avLst/>
          </a:prstGeom>
        </p:spPr>
      </p:pic>
      <p:grpSp>
        <p:nvGrpSpPr>
          <p:cNvPr id="31" name="组合 30"/>
          <p:cNvGrpSpPr/>
          <p:nvPr/>
        </p:nvGrpSpPr>
        <p:grpSpPr>
          <a:xfrm>
            <a:off x="0" y="-1"/>
            <a:ext cx="5710124" cy="6858000"/>
            <a:chOff x="5318097" y="23156"/>
            <a:chExt cx="5710124" cy="6858000"/>
          </a:xfrm>
        </p:grpSpPr>
        <p:sp>
          <p:nvSpPr>
            <p:cNvPr id="30" name="Freeform 26+"/>
            <p:cNvSpPr/>
            <p:nvPr/>
          </p:nvSpPr>
          <p:spPr>
            <a:xfrm rot="5400000">
              <a:off x="4744159" y="597094"/>
              <a:ext cx="6858000" cy="5710124"/>
            </a:xfrm>
            <a:custGeom>
              <a:avLst/>
              <a:gdLst>
                <a:gd name="connsiteX0" fmla="*/ 0 w 6858000"/>
                <a:gd name="connsiteY0" fmla="*/ 5710124 h 5710124"/>
                <a:gd name="connsiteX1" fmla="*/ 0 w 6858000"/>
                <a:gd name="connsiteY1" fmla="*/ 1067546 h 5710124"/>
                <a:gd name="connsiteX2" fmla="*/ 3428997 w 6858000"/>
                <a:gd name="connsiteY2" fmla="*/ 0 h 5710124"/>
                <a:gd name="connsiteX3" fmla="*/ 6858000 w 6858000"/>
                <a:gd name="connsiteY3" fmla="*/ 1067547 h 5710124"/>
                <a:gd name="connsiteX4" fmla="*/ 6858000 w 6858000"/>
                <a:gd name="connsiteY4" fmla="*/ 5710124 h 571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5710124">
                  <a:moveTo>
                    <a:pt x="0" y="5710124"/>
                  </a:moveTo>
                  <a:lnTo>
                    <a:pt x="0" y="1067546"/>
                  </a:lnTo>
                  <a:lnTo>
                    <a:pt x="3428997" y="0"/>
                  </a:lnTo>
                  <a:lnTo>
                    <a:pt x="6858000" y="1067547"/>
                  </a:lnTo>
                  <a:lnTo>
                    <a:pt x="6858000" y="5710124"/>
                  </a:lnTo>
                  <a:close/>
                </a:path>
              </a:pathLst>
            </a:custGeom>
            <a:blipFill dpi="0" rotWithShape="0">
              <a:blip r:embed="rId5"/>
              <a:srcRect/>
              <a:tile tx="3810000" ty="2540000" sx="50000" sy="5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sp>
          <p:nvSpPr>
            <p:cNvPr id="27" name="任意多边形: 形状 26"/>
            <p:cNvSpPr/>
            <p:nvPr/>
          </p:nvSpPr>
          <p:spPr>
            <a:xfrm rot="5400000">
              <a:off x="4744159" y="597094"/>
              <a:ext cx="6858000" cy="5710124"/>
            </a:xfrm>
            <a:custGeom>
              <a:avLst/>
              <a:gdLst>
                <a:gd name="connsiteX0" fmla="*/ 0 w 6858000"/>
                <a:gd name="connsiteY0" fmla="*/ 5710124 h 5710124"/>
                <a:gd name="connsiteX1" fmla="*/ 0 w 6858000"/>
                <a:gd name="connsiteY1" fmla="*/ 1067546 h 5710124"/>
                <a:gd name="connsiteX2" fmla="*/ 3428997 w 6858000"/>
                <a:gd name="connsiteY2" fmla="*/ 0 h 5710124"/>
                <a:gd name="connsiteX3" fmla="*/ 6858000 w 6858000"/>
                <a:gd name="connsiteY3" fmla="*/ 1067547 h 5710124"/>
                <a:gd name="connsiteX4" fmla="*/ 6858000 w 6858000"/>
                <a:gd name="connsiteY4" fmla="*/ 5710124 h 571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5710124">
                  <a:moveTo>
                    <a:pt x="0" y="5710124"/>
                  </a:moveTo>
                  <a:lnTo>
                    <a:pt x="0" y="1067546"/>
                  </a:lnTo>
                  <a:lnTo>
                    <a:pt x="3428997" y="0"/>
                  </a:lnTo>
                  <a:lnTo>
                    <a:pt x="6858000" y="1067547"/>
                  </a:lnTo>
                  <a:lnTo>
                    <a:pt x="6858000" y="5710124"/>
                  </a:lnTo>
                  <a:close/>
                </a:path>
              </a:pathLst>
            </a:custGeom>
            <a:gradFill flip="none" rotWithShape="1">
              <a:gsLst>
                <a:gs pos="0">
                  <a:srgbClr val="DA0000"/>
                </a:gs>
                <a:gs pos="100000">
                  <a:srgbClr val="AC202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736144" y="2563334"/>
            <a:ext cx="1938351" cy="1865126"/>
          </a:xfrm>
          <a:prstGeom prst="rect">
            <a:avLst/>
          </a:prstGeom>
          <a:noFill/>
        </p:spPr>
        <p:txBody>
          <a:bodyPr wrap="none" rtlCol="0">
            <a:spAutoFit/>
          </a:bodyPr>
          <a:lstStyle/>
          <a:p>
            <a:pPr algn="ctr">
              <a:lnSpc>
                <a:spcPct val="80000"/>
              </a:lnSpc>
              <a:defRPr/>
            </a:pPr>
            <a:r>
              <a:rPr lang="zh-CN" altLang="en-US" sz="14400" dirty="0">
                <a:gradFill>
                  <a:gsLst>
                    <a:gs pos="33000">
                      <a:srgbClr val="EECAA4"/>
                    </a:gs>
                    <a:gs pos="61000">
                      <a:srgbClr val="F9EDDF"/>
                    </a:gs>
                  </a:gsLst>
                  <a:lin ang="16200000" scaled="0"/>
                </a:gradFill>
                <a:effectLst>
                  <a:glow rad="127000">
                    <a:srgbClr val="EECAA4">
                      <a:alpha val="13000"/>
                    </a:srgbClr>
                  </a:glow>
                  <a:outerShdw blurRad="38100" dist="38100" dir="2700000" algn="tl">
                    <a:srgbClr val="000000">
                      <a:alpha val="43137"/>
                    </a:srgbClr>
                  </a:outerShdw>
                </a:effectLst>
                <a:latin typeface="演示新手书" panose="00000500000000000000" pitchFamily="50" charset="-122"/>
                <a:ea typeface="演示新手书" panose="00000500000000000000" pitchFamily="50" charset="-122"/>
                <a:cs typeface="OPPOSans R" panose="00020600040101010101" pitchFamily="18" charset="-122"/>
              </a:rPr>
              <a:t>壹</a:t>
            </a:r>
            <a:endParaRPr lang="zh-CN" altLang="en-US" sz="14400" dirty="0">
              <a:gradFill>
                <a:gsLst>
                  <a:gs pos="33000">
                    <a:srgbClr val="EECAA4"/>
                  </a:gs>
                  <a:gs pos="61000">
                    <a:srgbClr val="F9EDDF"/>
                  </a:gs>
                </a:gsLst>
                <a:lin ang="16200000" scaled="0"/>
              </a:gradFill>
              <a:effectLst>
                <a:glow rad="127000">
                  <a:srgbClr val="EECAA4">
                    <a:alpha val="13000"/>
                  </a:srgbClr>
                </a:glow>
                <a:outerShdw blurRad="38100" dist="38100" dir="2700000" algn="tl">
                  <a:srgbClr val="000000">
                    <a:alpha val="43137"/>
                  </a:srgbClr>
                </a:outerShdw>
              </a:effectLst>
              <a:latin typeface="演示新手书" panose="00000500000000000000" pitchFamily="50" charset="-122"/>
              <a:ea typeface="演示新手书" panose="00000500000000000000" pitchFamily="50" charset="-122"/>
              <a:cs typeface="OPPOSans R" panose="00020600040101010101" pitchFamily="18" charset="-122"/>
            </a:endParaRPr>
          </a:p>
        </p:txBody>
      </p:sp>
      <p:pic>
        <p:nvPicPr>
          <p:cNvPr id="25" name="图片 24"/>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Effect>
                      <a14:saturation sat="66000"/>
                    </a14:imgEffect>
                  </a14:imgLayer>
                </a14:imgProps>
              </a:ext>
            </a:extLst>
          </a:blip>
          <a:srcRect/>
          <a:stretch>
            <a:fillRect/>
          </a:stretch>
        </p:blipFill>
        <p:spPr>
          <a:xfrm>
            <a:off x="-1537951" y="-125478"/>
            <a:ext cx="3053718" cy="1480018"/>
          </a:xfrm>
          <a:prstGeom prst="rect">
            <a:avLst/>
          </a:prstGeom>
        </p:spPr>
      </p:pic>
      <p:sp>
        <p:nvSpPr>
          <p:cNvPr id="7" name="文本框 6"/>
          <p:cNvSpPr txBox="1"/>
          <p:nvPr/>
        </p:nvSpPr>
        <p:spPr>
          <a:xfrm>
            <a:off x="3840274" y="2044358"/>
            <a:ext cx="819776" cy="369332"/>
          </a:xfrm>
          <a:prstGeom prst="rect">
            <a:avLst/>
          </a:prstGeom>
          <a:noFill/>
        </p:spPr>
        <p:txBody>
          <a:bodyPr wrap="none" rtlCol="0">
            <a:spAutoFit/>
          </a:bodyPr>
          <a:lstStyle/>
          <a:p>
            <a:pPr algn="ctr"/>
            <a:r>
              <a:rPr lang="en-US" altLang="zh-CN" spc="110" dirty="0">
                <a:gradFill>
                  <a:gsLst>
                    <a:gs pos="33000">
                      <a:srgbClr val="EECAA4"/>
                    </a:gs>
                    <a:gs pos="61000">
                      <a:srgbClr val="F9EDDF"/>
                    </a:gs>
                  </a:gsLst>
                  <a:lin ang="16200000" scaled="0"/>
                </a:gradFill>
                <a:latin typeface="思源黑体 CN Medium" panose="020B0600000000000000" pitchFamily="34" charset="-122"/>
                <a:ea typeface="思源黑体 CN Medium" panose="020B0600000000000000" pitchFamily="34" charset="-122"/>
              </a:rPr>
              <a:t>ONE-</a:t>
            </a:r>
            <a:endParaRPr lang="zh-CN" altLang="en-US" spc="110" dirty="0">
              <a:gradFill>
                <a:gsLst>
                  <a:gs pos="33000">
                    <a:srgbClr val="EECAA4"/>
                  </a:gs>
                  <a:gs pos="61000">
                    <a:srgbClr val="F9EDDF"/>
                  </a:gs>
                </a:gsLst>
                <a:lin ang="16200000" scaled="0"/>
              </a:gra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形状 21"/>
          <p:cNvSpPr/>
          <p:nvPr/>
        </p:nvSpPr>
        <p:spPr>
          <a:xfrm>
            <a:off x="0" y="0"/>
            <a:ext cx="12191998" cy="74340"/>
          </a:xfrm>
          <a:custGeom>
            <a:avLst/>
            <a:gdLst>
              <a:gd name="connsiteX0" fmla="*/ 0 w 12191998"/>
              <a:gd name="connsiteY0" fmla="*/ 0 h 74340"/>
              <a:gd name="connsiteX1" fmla="*/ 12191998 w 12191998"/>
              <a:gd name="connsiteY1" fmla="*/ 0 h 74340"/>
              <a:gd name="connsiteX2" fmla="*/ 12191998 w 12191998"/>
              <a:gd name="connsiteY2" fmla="*/ 74340 h 74340"/>
              <a:gd name="connsiteX3" fmla="*/ 0 w 12191998"/>
              <a:gd name="connsiteY3" fmla="*/ 74340 h 74340"/>
            </a:gdLst>
            <a:ahLst/>
            <a:cxnLst>
              <a:cxn ang="0">
                <a:pos x="connsiteX0" y="connsiteY0"/>
              </a:cxn>
              <a:cxn ang="0">
                <a:pos x="connsiteX1" y="connsiteY1"/>
              </a:cxn>
              <a:cxn ang="0">
                <a:pos x="connsiteX2" y="connsiteY2"/>
              </a:cxn>
              <a:cxn ang="0">
                <a:pos x="connsiteX3" y="connsiteY3"/>
              </a:cxn>
            </a:cxnLst>
            <a:rect l="l" t="t" r="r" b="b"/>
            <a:pathLst>
              <a:path w="12191998" h="74340">
                <a:moveTo>
                  <a:pt x="0" y="0"/>
                </a:moveTo>
                <a:lnTo>
                  <a:pt x="12191998" y="0"/>
                </a:lnTo>
                <a:lnTo>
                  <a:pt x="12191998" y="74340"/>
                </a:lnTo>
                <a:lnTo>
                  <a:pt x="0" y="7434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sp>
        <p:nvSpPr>
          <p:cNvPr id="3" name="任意多边形: 形状 2"/>
          <p:cNvSpPr/>
          <p:nvPr/>
        </p:nvSpPr>
        <p:spPr>
          <a:xfrm>
            <a:off x="0" y="5958840"/>
            <a:ext cx="12191998" cy="899160"/>
          </a:xfrm>
          <a:custGeom>
            <a:avLst/>
            <a:gdLst>
              <a:gd name="connsiteX0" fmla="*/ 3855720 w 12191998"/>
              <a:gd name="connsiteY0" fmla="*/ 0 h 899160"/>
              <a:gd name="connsiteX1" fmla="*/ 12191998 w 12191998"/>
              <a:gd name="connsiteY1" fmla="*/ 0 h 899160"/>
              <a:gd name="connsiteX2" fmla="*/ 12191998 w 12191998"/>
              <a:gd name="connsiteY2" fmla="*/ 899160 h 899160"/>
              <a:gd name="connsiteX3" fmla="*/ 0 w 12191998"/>
              <a:gd name="connsiteY3" fmla="*/ 899160 h 899160"/>
              <a:gd name="connsiteX4" fmla="*/ 0 w 12191998"/>
              <a:gd name="connsiteY4" fmla="*/ 487680 h 899160"/>
              <a:gd name="connsiteX5" fmla="*/ 3855720 w 12191998"/>
              <a:gd name="connsiteY5" fmla="*/ 487680 h 89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899160">
                <a:moveTo>
                  <a:pt x="3855720" y="0"/>
                </a:moveTo>
                <a:lnTo>
                  <a:pt x="12191998" y="0"/>
                </a:lnTo>
                <a:lnTo>
                  <a:pt x="12191998" y="899160"/>
                </a:lnTo>
                <a:lnTo>
                  <a:pt x="0" y="899160"/>
                </a:lnTo>
                <a:lnTo>
                  <a:pt x="0" y="487680"/>
                </a:lnTo>
                <a:lnTo>
                  <a:pt x="3855720" y="4876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grpSp>
        <p:nvGrpSpPr>
          <p:cNvPr id="4" name="组合 3"/>
          <p:cNvGrpSpPr/>
          <p:nvPr/>
        </p:nvGrpSpPr>
        <p:grpSpPr>
          <a:xfrm>
            <a:off x="300038" y="5958840"/>
            <a:ext cx="417576" cy="417576"/>
            <a:chOff x="300038" y="6048756"/>
            <a:chExt cx="327660" cy="327660"/>
          </a:xfrm>
        </p:grpSpPr>
        <p:sp>
          <p:nvSpPr>
            <p:cNvPr id="5" name="矩形 4"/>
            <p:cNvSpPr/>
            <p:nvPr/>
          </p:nvSpPr>
          <p:spPr>
            <a:xfrm>
              <a:off x="300038" y="6048756"/>
              <a:ext cx="327660" cy="3276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6" name="等腰三角形 5"/>
            <p:cNvSpPr/>
            <p:nvPr/>
          </p:nvSpPr>
          <p:spPr>
            <a:xfrm rot="5400000">
              <a:off x="375476" y="6136386"/>
              <a:ext cx="176784" cy="152400"/>
            </a:xfrm>
            <a:prstGeom prst="triangle">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7" name="矩形 6"/>
          <p:cNvSpPr/>
          <p:nvPr/>
        </p:nvSpPr>
        <p:spPr>
          <a:xfrm>
            <a:off x="877634" y="6144769"/>
            <a:ext cx="2828226" cy="45719"/>
          </a:xfrm>
          <a:prstGeom prst="rect">
            <a:avLst/>
          </a:prstGeom>
          <a:solidFill>
            <a:srgbClr val="EEC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8" name="矩形 7"/>
          <p:cNvSpPr/>
          <p:nvPr/>
        </p:nvSpPr>
        <p:spPr>
          <a:xfrm>
            <a:off x="877634" y="6144769"/>
            <a:ext cx="1620000"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pic>
        <p:nvPicPr>
          <p:cNvPr id="9" name="图片 8" descr="图片包含 游戏机, 刀&#10;&#10;描述已自动生成"/>
          <p:cNvPicPr>
            <a:picLocks noChangeAspect="1"/>
          </p:cNvPicPr>
          <p:nvPr/>
        </p:nvPicPr>
        <p:blipFill>
          <a:blip r:embed="rId1" cstate="email">
            <a:alphaModFix amt="66000"/>
          </a:blip>
          <a:stretch>
            <a:fillRect/>
          </a:stretch>
        </p:blipFill>
        <p:spPr>
          <a:xfrm rot="20779899" flipH="1">
            <a:off x="-913896" y="-1215680"/>
            <a:ext cx="6411285" cy="2995240"/>
          </a:xfrm>
          <a:prstGeom prst="rect">
            <a:avLst/>
          </a:prstGeom>
        </p:spPr>
      </p:pic>
      <p:sp>
        <p:nvSpPr>
          <p:cNvPr id="10" name="文本框 9"/>
          <p:cNvSpPr txBox="1"/>
          <p:nvPr/>
        </p:nvSpPr>
        <p:spPr>
          <a:xfrm>
            <a:off x="1259599" y="1806437"/>
            <a:ext cx="7566495" cy="2221570"/>
          </a:xfrm>
          <a:prstGeom prst="rect">
            <a:avLst/>
          </a:prstGeom>
          <a:noFill/>
        </p:spPr>
        <p:txBody>
          <a:bodyPr wrap="none" rtlCol="0">
            <a:spAutoFit/>
          </a:bodyPr>
          <a:lstStyle/>
          <a:p>
            <a:pPr>
              <a:lnSpc>
                <a:spcPct val="150000"/>
              </a:lnSpc>
            </a:pPr>
            <a:r>
              <a:rPr lang="zh-CN" altLang="en-US" sz="3200" b="0" spc="600" dirty="0">
                <a:gradFill>
                  <a:gsLst>
                    <a:gs pos="0">
                      <a:srgbClr val="FF1919"/>
                    </a:gs>
                    <a:gs pos="82000">
                      <a:srgbClr val="B52626"/>
                    </a:gs>
                  </a:gsLst>
                  <a:lin ang="5400000" scaled="0"/>
                </a:gradFill>
                <a:effectLst>
                  <a:outerShdw blurRad="254000" dist="127000" dir="2700000" algn="tl" rotWithShape="0">
                    <a:prstClr val="black">
                      <a:alpha val="20000"/>
                    </a:prstClr>
                  </a:outerShdw>
                </a:effectLst>
                <a:latin typeface="霞鹜文楷" pitchFamily="2" charset="-122"/>
                <a:ea typeface="霞鹜文楷" pitchFamily="2" charset="-122"/>
              </a:rPr>
              <a:t>全面推进乡村振兴 </a:t>
            </a:r>
            <a:endParaRPr lang="en-US" altLang="zh-CN" sz="3200" b="0" spc="600" dirty="0">
              <a:gradFill>
                <a:gsLst>
                  <a:gs pos="0">
                    <a:srgbClr val="FF1919"/>
                  </a:gs>
                  <a:gs pos="82000">
                    <a:srgbClr val="B52626"/>
                  </a:gs>
                </a:gsLst>
                <a:lin ang="5400000" scaled="0"/>
              </a:gradFill>
              <a:effectLst>
                <a:outerShdw blurRad="254000" dist="127000" dir="2700000" algn="tl" rotWithShape="0">
                  <a:prstClr val="black">
                    <a:alpha val="20000"/>
                  </a:prstClr>
                </a:outerShdw>
              </a:effectLst>
              <a:latin typeface="霞鹜文楷" pitchFamily="2" charset="-122"/>
              <a:ea typeface="霞鹜文楷" pitchFamily="2" charset="-122"/>
            </a:endParaRPr>
          </a:p>
          <a:p>
            <a:pPr>
              <a:lnSpc>
                <a:spcPct val="150000"/>
              </a:lnSpc>
            </a:pPr>
            <a:r>
              <a:rPr lang="zh-CN" altLang="en-US" sz="3200" b="0" spc="600" dirty="0">
                <a:gradFill>
                  <a:gsLst>
                    <a:gs pos="0">
                      <a:srgbClr val="FF1919"/>
                    </a:gs>
                    <a:gs pos="82000">
                      <a:srgbClr val="B52626"/>
                    </a:gs>
                  </a:gsLst>
                  <a:lin ang="5400000" scaled="0"/>
                </a:gradFill>
                <a:effectLst>
                  <a:outerShdw blurRad="254000" dist="127000" dir="2700000" algn="tl" rotWithShape="0">
                    <a:prstClr val="black">
                      <a:alpha val="20000"/>
                    </a:prstClr>
                  </a:outerShdw>
                </a:effectLst>
                <a:latin typeface="霞鹜文楷" pitchFamily="2" charset="-122"/>
                <a:ea typeface="霞鹜文楷" pitchFamily="2" charset="-122"/>
              </a:rPr>
              <a:t>为实现农业农村现代化而不懈奋斗</a:t>
            </a:r>
            <a:endParaRPr lang="en-US" altLang="zh-CN" sz="3200" b="0" spc="600" dirty="0">
              <a:gradFill>
                <a:gsLst>
                  <a:gs pos="0">
                    <a:srgbClr val="FF1919"/>
                  </a:gs>
                  <a:gs pos="82000">
                    <a:srgbClr val="B52626"/>
                  </a:gs>
                </a:gsLst>
                <a:lin ang="5400000" scaled="0"/>
              </a:gradFill>
              <a:effectLst>
                <a:outerShdw blurRad="254000" dist="127000" dir="2700000" algn="tl" rotWithShape="0">
                  <a:prstClr val="black">
                    <a:alpha val="20000"/>
                  </a:prstClr>
                </a:outerShdw>
              </a:effectLst>
              <a:latin typeface="霞鹜文楷" pitchFamily="2" charset="-122"/>
              <a:ea typeface="霞鹜文楷" pitchFamily="2" charset="-122"/>
            </a:endParaRPr>
          </a:p>
          <a:p>
            <a:pPr algn="r">
              <a:lnSpc>
                <a:spcPct val="150000"/>
              </a:lnSpc>
            </a:pPr>
            <a:r>
              <a:rPr lang="en-US" altLang="zh-CN" sz="3200" spc="600" dirty="0">
                <a:gradFill>
                  <a:gsLst>
                    <a:gs pos="0">
                      <a:srgbClr val="FF1919"/>
                    </a:gs>
                    <a:gs pos="82000">
                      <a:srgbClr val="B52626"/>
                    </a:gs>
                  </a:gsLst>
                  <a:lin ang="5400000" scaled="0"/>
                </a:gradFill>
                <a:effectLst>
                  <a:outerShdw blurRad="254000" dist="127000" dir="2700000" algn="tl" rotWithShape="0">
                    <a:prstClr val="black">
                      <a:alpha val="20000"/>
                    </a:prstClr>
                  </a:outerShdw>
                </a:effectLst>
                <a:latin typeface="霞鹜文楷" pitchFamily="2" charset="-122"/>
                <a:ea typeface="霞鹜文楷" pitchFamily="2" charset="-122"/>
              </a:rPr>
              <a:t>——</a:t>
            </a:r>
            <a:r>
              <a:rPr lang="zh-CN" altLang="en-US" sz="3200" spc="600" dirty="0">
                <a:gradFill>
                  <a:gsLst>
                    <a:gs pos="0">
                      <a:srgbClr val="FF1919"/>
                    </a:gs>
                    <a:gs pos="82000">
                      <a:srgbClr val="B52626"/>
                    </a:gs>
                  </a:gsLst>
                  <a:lin ang="5400000" scaled="0"/>
                </a:gradFill>
                <a:effectLst>
                  <a:outerShdw blurRad="254000" dist="127000" dir="2700000" algn="tl" rotWithShape="0">
                    <a:prstClr val="black">
                      <a:alpha val="20000"/>
                    </a:prstClr>
                  </a:outerShdw>
                </a:effectLst>
                <a:latin typeface="霞鹜文楷" pitchFamily="2" charset="-122"/>
                <a:ea typeface="霞鹜文楷" pitchFamily="2" charset="-122"/>
              </a:rPr>
              <a:t>习近平</a:t>
            </a:r>
            <a:endParaRPr lang="zh-CN" altLang="en-US" sz="3200" b="1" spc="600" dirty="0">
              <a:gradFill>
                <a:gsLst>
                  <a:gs pos="0">
                    <a:srgbClr val="FF1919"/>
                  </a:gs>
                  <a:gs pos="82000">
                    <a:srgbClr val="B52626"/>
                  </a:gs>
                </a:gsLst>
                <a:lin ang="5400000" scaled="0"/>
              </a:gradFill>
              <a:effectLst>
                <a:outerShdw blurRad="254000" dist="127000" dir="2700000" algn="tl" rotWithShape="0">
                  <a:prstClr val="black">
                    <a:alpha val="20000"/>
                  </a:prstClr>
                </a:outerShdw>
              </a:effectLst>
              <a:latin typeface="霞鹜文楷" pitchFamily="2" charset="-122"/>
              <a:ea typeface="霞鹜文楷" pitchFamily="2" charset="-122"/>
            </a:endParaRPr>
          </a:p>
        </p:txBody>
      </p:sp>
      <p:sp>
        <p:nvSpPr>
          <p:cNvPr id="11" name="文本框 10"/>
          <p:cNvSpPr txBox="1"/>
          <p:nvPr/>
        </p:nvSpPr>
        <p:spPr>
          <a:xfrm flipH="1">
            <a:off x="1361160" y="4597381"/>
            <a:ext cx="5735394" cy="461665"/>
          </a:xfrm>
          <a:prstGeom prst="rect">
            <a:avLst/>
          </a:prstGeom>
          <a:noFill/>
        </p:spPr>
        <p:txBody>
          <a:bodyPr wrap="square" rtlCol="0">
            <a:spAutoFit/>
          </a:bodyPr>
          <a:lstStyle/>
          <a:p>
            <a:r>
              <a:rPr lang="en-US" altLang="zh-CN" sz="1200" dirty="0">
                <a:solidFill>
                  <a:schemeClr val="tx1">
                    <a:alpha val="50000"/>
                  </a:schemeClr>
                </a:solidFill>
                <a:latin typeface="霞鹜文楷" pitchFamily="2" charset="-122"/>
                <a:ea typeface="霞鹜文楷" pitchFamily="2" charset="-122"/>
              </a:rPr>
              <a:t>We will comprehensively promote rural </a:t>
            </a:r>
            <a:r>
              <a:rPr lang="en-US" altLang="zh-CN" sz="1200" dirty="0" err="1">
                <a:solidFill>
                  <a:schemeClr val="tx1">
                    <a:alpha val="50000"/>
                  </a:schemeClr>
                </a:solidFill>
                <a:latin typeface="霞鹜文楷" pitchFamily="2" charset="-122"/>
                <a:ea typeface="霞鹜文楷" pitchFamily="2" charset="-122"/>
              </a:rPr>
              <a:t>revitalizationMake</a:t>
            </a:r>
            <a:r>
              <a:rPr lang="en-US" altLang="zh-CN" sz="1200" dirty="0">
                <a:solidFill>
                  <a:schemeClr val="tx1">
                    <a:alpha val="50000"/>
                  </a:schemeClr>
                </a:solidFill>
                <a:latin typeface="霞鹜文楷" pitchFamily="2" charset="-122"/>
                <a:ea typeface="霞鹜文楷" pitchFamily="2" charset="-122"/>
              </a:rPr>
              <a:t> unremitting efforts to realize the modernization of agriculture and rural areas</a:t>
            </a:r>
            <a:endParaRPr lang="en-US" altLang="zh-CN" sz="1200" dirty="0">
              <a:solidFill>
                <a:schemeClr val="tx1">
                  <a:alpha val="50000"/>
                </a:schemeClr>
              </a:solidFill>
              <a:latin typeface="霞鹜文楷" pitchFamily="2" charset="-122"/>
              <a:ea typeface="霞鹜文楷" pitchFamily="2" charset="-122"/>
            </a:endParaRPr>
          </a:p>
        </p:txBody>
      </p:sp>
      <p:pic>
        <p:nvPicPr>
          <p:cNvPr id="12" name="图片 11" descr="卡通人物&#10;&#10;低可信度描述已自动生成"/>
          <p:cNvPicPr>
            <a:picLocks noChangeAspect="1"/>
          </p:cNvPicPr>
          <p:nvPr/>
        </p:nvPicPr>
        <p:blipFill>
          <a:blip r:embed="rId2" cstate="email"/>
          <a:stretch>
            <a:fillRect/>
          </a:stretch>
        </p:blipFill>
        <p:spPr>
          <a:xfrm>
            <a:off x="7311209" y="1120921"/>
            <a:ext cx="1408479" cy="1000651"/>
          </a:xfrm>
          <a:prstGeom prst="rect">
            <a:avLst/>
          </a:prstGeom>
        </p:spPr>
      </p:pic>
      <p:pic>
        <p:nvPicPr>
          <p:cNvPr id="16" name="图片 15"/>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Effect>
                      <a14:saturation sat="66000"/>
                    </a14:imgEffect>
                  </a14:imgLayer>
                </a14:imgProps>
              </a:ext>
            </a:extLst>
          </a:blip>
          <a:srcRect/>
          <a:stretch>
            <a:fillRect/>
          </a:stretch>
        </p:blipFill>
        <p:spPr>
          <a:xfrm>
            <a:off x="-1794119" y="3526005"/>
            <a:ext cx="3053718" cy="1480018"/>
          </a:xfrm>
          <a:prstGeom prst="rect">
            <a:avLst/>
          </a:prstGeom>
        </p:spPr>
      </p:pic>
      <p:pic>
        <p:nvPicPr>
          <p:cNvPr id="17" name="图片 1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Effect>
                      <a14:saturation sat="66000"/>
                    </a14:imgEffect>
                  </a14:imgLayer>
                </a14:imgProps>
              </a:ext>
            </a:extLst>
          </a:blip>
          <a:srcRect/>
          <a:stretch>
            <a:fillRect/>
          </a:stretch>
        </p:blipFill>
        <p:spPr>
          <a:xfrm>
            <a:off x="10270403" y="1120921"/>
            <a:ext cx="3053718" cy="1480018"/>
          </a:xfrm>
          <a:prstGeom prst="rect">
            <a:avLst/>
          </a:prstGeom>
        </p:spPr>
      </p:pic>
      <p:pic>
        <p:nvPicPr>
          <p:cNvPr id="19" name="图片 18" descr="图片包含 室内, 蛋糕, 桌子, 片&#10;&#10;描述已自动生成"/>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9385" y1="48364" x2="51369" y2="47541"/>
                        <a14:backgroundMark x1="48214" y1="48765" x2="47272" y2="49647"/>
                        <a14:backgroundMark x1="51612" y1="46561" x2="54812" y2="48942"/>
                        <a14:backgroundMark x1="51811" y1="44797" x2="54315" y2="47928"/>
                        <a14:backgroundMark x1="49554" y1="46781" x2="46652" y2="49162"/>
                        <a14:backgroundMark x1="49107" y1="47751" x2="45957" y2="49647"/>
                        <a14:backgroundMark x1="43304" y1="65476" x2="40575" y2="65212"/>
                      </a14:backgroundRemoval>
                    </a14:imgEffect>
                  </a14:imgLayer>
                </a14:imgProps>
              </a:ext>
              <a:ext uri="{28A0092B-C50C-407E-A947-70E740481C1C}">
                <a14:useLocalDpi xmlns:a14="http://schemas.microsoft.com/office/drawing/2010/main" val="0"/>
              </a:ext>
            </a:extLst>
          </a:blip>
          <a:stretch>
            <a:fillRect/>
          </a:stretch>
        </p:blipFill>
        <p:spPr>
          <a:xfrm>
            <a:off x="-184710" y="-2943729"/>
            <a:ext cx="20929246" cy="11772702"/>
          </a:xfrm>
          <a:prstGeom prst="rect">
            <a:avLst/>
          </a:prstGeom>
        </p:spPr>
      </p:pic>
      <p:sp>
        <p:nvSpPr>
          <p:cNvPr id="2" name="矩形 1"/>
          <p:cNvSpPr/>
          <p:nvPr/>
        </p:nvSpPr>
        <p:spPr>
          <a:xfrm>
            <a:off x="0" y="0"/>
            <a:ext cx="439420" cy="93980"/>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钟表, 塔, 大, 高&#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80547" y="-193893"/>
            <a:ext cx="12191732" cy="6858000"/>
          </a:xfrm>
          <a:prstGeom prst="rect">
            <a:avLst/>
          </a:prstGeom>
        </p:spPr>
      </p:pic>
      <p:pic>
        <p:nvPicPr>
          <p:cNvPr id="4" name="图片 3" descr="红色的花&#10;&#10;低可信度描述已自动生成"/>
          <p:cNvPicPr>
            <a:picLocks noChangeAspect="1"/>
          </p:cNvPicPr>
          <p:nvPr/>
        </p:nvPicPr>
        <p:blipFill>
          <a:blip r:embed="rId2" cstate="email"/>
          <a:srcRect/>
          <a:stretch>
            <a:fillRect/>
          </a:stretch>
        </p:blipFill>
        <p:spPr>
          <a:xfrm rot="7902248">
            <a:off x="5997226" y="2082949"/>
            <a:ext cx="9174108" cy="5256849"/>
          </a:xfrm>
          <a:custGeom>
            <a:avLst/>
            <a:gdLst>
              <a:gd name="connsiteX0" fmla="*/ 618715 w 9174108"/>
              <a:gd name="connsiteY0" fmla="*/ 5256849 h 5256849"/>
              <a:gd name="connsiteX1" fmla="*/ 0 w 9174108"/>
              <a:gd name="connsiteY1" fmla="*/ 4562519 h 5256849"/>
              <a:gd name="connsiteX2" fmla="*/ 5120114 w 9174108"/>
              <a:gd name="connsiteY2" fmla="*/ 0 h 5256849"/>
              <a:gd name="connsiteX3" fmla="*/ 9174108 w 9174108"/>
              <a:gd name="connsiteY3" fmla="*/ 4549442 h 5256849"/>
              <a:gd name="connsiteX4" fmla="*/ 9174108 w 9174108"/>
              <a:gd name="connsiteY4" fmla="*/ 5256849 h 5256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4108" h="5256849">
                <a:moveTo>
                  <a:pt x="618715" y="5256849"/>
                </a:moveTo>
                <a:lnTo>
                  <a:pt x="0" y="4562519"/>
                </a:lnTo>
                <a:lnTo>
                  <a:pt x="5120114" y="0"/>
                </a:lnTo>
                <a:lnTo>
                  <a:pt x="9174108" y="4549442"/>
                </a:lnTo>
                <a:lnTo>
                  <a:pt x="9174108" y="5256849"/>
                </a:lnTo>
                <a:close/>
              </a:path>
            </a:pathLst>
          </a:custGeom>
        </p:spPr>
      </p:pic>
      <p:sp>
        <p:nvSpPr>
          <p:cNvPr id="5" name="矩形: 圆角 4"/>
          <p:cNvSpPr/>
          <p:nvPr/>
        </p:nvSpPr>
        <p:spPr>
          <a:xfrm>
            <a:off x="4023792" y="1808875"/>
            <a:ext cx="6092095" cy="1849441"/>
          </a:xfrm>
          <a:prstGeom prst="roundRect">
            <a:avLst>
              <a:gd name="adj" fmla="val 7806"/>
            </a:avLst>
          </a:prstGeom>
          <a:blipFill dpi="0" rotWithShape="1">
            <a:blip r:embed="rId3" cstate="email"/>
            <a:srcRect/>
            <a:stretch>
              <a:fillRect/>
            </a:stretch>
          </a:blipFill>
          <a:ln w="28575">
            <a:solidFill>
              <a:srgbClr val="F3BC8D"/>
            </a:solidFill>
          </a:ln>
          <a:effectLst>
            <a:outerShdw blurRad="254000" dist="381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宋体 CN" panose="02020400000000000000" pitchFamily="18" charset="-122"/>
              <a:ea typeface="思源宋体 CN" panose="02020400000000000000" pitchFamily="18" charset="-122"/>
            </a:endParaRPr>
          </a:p>
        </p:txBody>
      </p:sp>
      <p:grpSp>
        <p:nvGrpSpPr>
          <p:cNvPr id="6" name="组合 5"/>
          <p:cNvGrpSpPr/>
          <p:nvPr/>
        </p:nvGrpSpPr>
        <p:grpSpPr>
          <a:xfrm>
            <a:off x="4447838" y="1595086"/>
            <a:ext cx="1590042" cy="607386"/>
            <a:chOff x="4447838" y="1211768"/>
            <a:chExt cx="1590042" cy="607386"/>
          </a:xfrm>
          <a:effectLst>
            <a:outerShdw blurRad="254000" dist="38100" dir="2700000" algn="tl" rotWithShape="0">
              <a:prstClr val="black">
                <a:alpha val="20000"/>
              </a:prstClr>
            </a:outerShdw>
          </a:effectLst>
        </p:grpSpPr>
        <p:sp>
          <p:nvSpPr>
            <p:cNvPr id="7" name="矩形: 圆角 6"/>
            <p:cNvSpPr/>
            <p:nvPr/>
          </p:nvSpPr>
          <p:spPr>
            <a:xfrm>
              <a:off x="4447838" y="1211768"/>
              <a:ext cx="1590042" cy="476631"/>
            </a:xfrm>
            <a:prstGeom prst="roundRect">
              <a:avLst>
                <a:gd name="adj" fmla="val 7806"/>
              </a:avLst>
            </a:prstGeom>
            <a:gradFill>
              <a:gsLst>
                <a:gs pos="0">
                  <a:srgbClr val="EECAA4"/>
                </a:gs>
                <a:gs pos="100000">
                  <a:srgbClr val="F6C14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8" name="等腰三角形 7"/>
            <p:cNvSpPr/>
            <p:nvPr/>
          </p:nvSpPr>
          <p:spPr>
            <a:xfrm rot="10800000">
              <a:off x="4598432" y="1688398"/>
              <a:ext cx="151677" cy="130756"/>
            </a:xfrm>
            <a:prstGeom prst="triangle">
              <a:avLst/>
            </a:prstGeom>
            <a:gradFill>
              <a:gsLst>
                <a:gs pos="0">
                  <a:srgbClr val="EECAA4"/>
                </a:gs>
                <a:gs pos="100000">
                  <a:srgbClr val="F6C14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9" name="文本框 8"/>
          <p:cNvSpPr txBox="1"/>
          <p:nvPr/>
        </p:nvSpPr>
        <p:spPr>
          <a:xfrm>
            <a:off x="4447838" y="1648735"/>
            <a:ext cx="1590042" cy="369332"/>
          </a:xfrm>
          <a:prstGeom prst="rect">
            <a:avLst/>
          </a:prstGeom>
          <a:noFill/>
        </p:spPr>
        <p:txBody>
          <a:bodyPr wrap="square" rtlCol="0">
            <a:spAutoFit/>
          </a:bodyPr>
          <a:lstStyle/>
          <a:p>
            <a:pPr algn="ctr"/>
            <a:r>
              <a:rPr lang="zh-CN" altLang="en-US" spc="300" dirty="0">
                <a:gradFill>
                  <a:gsLst>
                    <a:gs pos="0">
                      <a:srgbClr val="FF0000"/>
                    </a:gs>
                    <a:gs pos="100000">
                      <a:srgbClr val="C00000"/>
                    </a:gs>
                  </a:gsLst>
                  <a:lin ang="5400000" scaled="1"/>
                </a:gradFill>
                <a:effectLst>
                  <a:outerShdw blurRad="101600" dist="76200" dir="5400000" algn="t" rotWithShape="0">
                    <a:srgbClr val="FF0000">
                      <a:alpha val="22000"/>
                    </a:srgbClr>
                  </a:outerShdw>
                </a:effectLst>
                <a:latin typeface="思源黑体 CN Medium" panose="020B0600000000000000" pitchFamily="34" charset="-122"/>
                <a:ea typeface="思源黑体 CN Medium" panose="020B0600000000000000" pitchFamily="34" charset="-122"/>
              </a:rPr>
              <a:t>主题一</a:t>
            </a:r>
            <a:endParaRPr lang="zh-CN" altLang="en-US" spc="300" dirty="0">
              <a:gradFill>
                <a:gsLst>
                  <a:gs pos="0">
                    <a:srgbClr val="FF0000"/>
                  </a:gs>
                  <a:gs pos="100000">
                    <a:srgbClr val="C00000"/>
                  </a:gs>
                </a:gsLst>
                <a:lin ang="5400000" scaled="1"/>
              </a:gradFill>
              <a:effectLst>
                <a:outerShdw blurRad="101600" dist="76200" dir="5400000" algn="t" rotWithShape="0">
                  <a:srgbClr val="FF0000">
                    <a:alpha val="22000"/>
                  </a:srgbClr>
                </a:outerShdw>
              </a:effectLst>
              <a:latin typeface="思源黑体 CN Medium" panose="020B0600000000000000" pitchFamily="34" charset="-122"/>
              <a:ea typeface="思源黑体 CN Medium" panose="020B0600000000000000" pitchFamily="34" charset="-122"/>
            </a:endParaRPr>
          </a:p>
        </p:txBody>
      </p:sp>
      <p:sp>
        <p:nvSpPr>
          <p:cNvPr id="10" name="文本框 9"/>
          <p:cNvSpPr txBox="1"/>
          <p:nvPr/>
        </p:nvSpPr>
        <p:spPr>
          <a:xfrm>
            <a:off x="4403286" y="2202473"/>
            <a:ext cx="5271810" cy="1363194"/>
          </a:xfrm>
          <a:prstGeom prst="rect">
            <a:avLst/>
          </a:prstGeom>
          <a:noFill/>
        </p:spPr>
        <p:txBody>
          <a:bodyPr wrap="square" rtlCol="0">
            <a:spAutoFit/>
          </a:bodyPr>
          <a:lstStyle/>
          <a:p>
            <a:pPr algn="just">
              <a:lnSpc>
                <a:spcPct val="120000"/>
              </a:lnSpc>
            </a:pPr>
            <a:r>
              <a:rPr lang="zh-CN" altLang="en-US" sz="1400" b="0" i="0" spc="110" dirty="0">
                <a:solidFill>
                  <a:srgbClr val="F9EDDF"/>
                </a:solidFill>
                <a:effectLst/>
                <a:latin typeface="霞鹜文楷" pitchFamily="2" charset="-122"/>
                <a:ea typeface="霞鹜文楷" pitchFamily="2" charset="-122"/>
              </a:rPr>
              <a:t>开展党史学习教育既是“不忘初心、牢记使命”主题教育的赓续，也是党员干部加强党性修养的一门必修课。</a:t>
            </a:r>
            <a:endParaRPr lang="en-US" altLang="zh-CN" sz="1400" b="0" i="0" spc="110" dirty="0">
              <a:solidFill>
                <a:srgbClr val="F9EDDF"/>
              </a:solidFill>
              <a:effectLst/>
              <a:latin typeface="霞鹜文楷" pitchFamily="2" charset="-122"/>
              <a:ea typeface="霞鹜文楷" pitchFamily="2" charset="-122"/>
            </a:endParaRPr>
          </a:p>
          <a:p>
            <a:pPr algn="just">
              <a:lnSpc>
                <a:spcPct val="120000"/>
              </a:lnSpc>
            </a:pPr>
            <a:r>
              <a:rPr lang="zh-CN" altLang="en-US" sz="1400" b="0" i="0" spc="110" dirty="0">
                <a:solidFill>
                  <a:srgbClr val="F9EDDF"/>
                </a:solidFill>
                <a:effectLst/>
                <a:latin typeface="霞鹜文楷" pitchFamily="2" charset="-122"/>
                <a:ea typeface="霞鹜文楷" pitchFamily="2" charset="-122"/>
              </a:rPr>
              <a:t>用党的光荣传统和优良作风砥砺政治信仰，用党的历史经验和伟大成就鼓舞精神斗志。</a:t>
            </a:r>
            <a:endParaRPr lang="zh-CN" altLang="en-US" sz="1400" b="0" i="0" spc="110" dirty="0">
              <a:solidFill>
                <a:srgbClr val="F9EDDF"/>
              </a:solidFill>
              <a:effectLst/>
              <a:latin typeface="霞鹜文楷" pitchFamily="2" charset="-122"/>
              <a:ea typeface="霞鹜文楷" pitchFamily="2" charset="-122"/>
            </a:endParaRPr>
          </a:p>
          <a:p>
            <a:pPr algn="just">
              <a:lnSpc>
                <a:spcPct val="120000"/>
              </a:lnSpc>
            </a:pPr>
            <a:endParaRPr lang="zh-CN" altLang="en-US" sz="1400" b="0" i="0" spc="110" dirty="0">
              <a:solidFill>
                <a:srgbClr val="F9EDDF"/>
              </a:solidFill>
              <a:effectLst/>
              <a:latin typeface="霞鹜文楷" pitchFamily="2" charset="-122"/>
              <a:ea typeface="霞鹜文楷" pitchFamily="2" charset="-122"/>
            </a:endParaRPr>
          </a:p>
        </p:txBody>
      </p:sp>
      <p:sp>
        <p:nvSpPr>
          <p:cNvPr id="11" name="矩形: 圆角 10"/>
          <p:cNvSpPr/>
          <p:nvPr/>
        </p:nvSpPr>
        <p:spPr>
          <a:xfrm>
            <a:off x="4023792" y="4187020"/>
            <a:ext cx="6092095" cy="1849441"/>
          </a:xfrm>
          <a:prstGeom prst="roundRect">
            <a:avLst>
              <a:gd name="adj" fmla="val 7806"/>
            </a:avLst>
          </a:prstGeom>
          <a:blipFill dpi="0" rotWithShape="1">
            <a:blip r:embed="rId3" cstate="email"/>
            <a:srcRect/>
            <a:stretch>
              <a:fillRect/>
            </a:stretch>
          </a:blipFill>
          <a:ln w="28575">
            <a:solidFill>
              <a:srgbClr val="F3BC8D"/>
            </a:solidFill>
          </a:ln>
          <a:effectLst>
            <a:outerShdw blurRad="254000" dist="381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宋体 CN" panose="02020400000000000000" pitchFamily="18" charset="-122"/>
              <a:ea typeface="思源宋体 CN" panose="02020400000000000000" pitchFamily="18" charset="-122"/>
            </a:endParaRPr>
          </a:p>
        </p:txBody>
      </p:sp>
      <p:grpSp>
        <p:nvGrpSpPr>
          <p:cNvPr id="12" name="组合 11"/>
          <p:cNvGrpSpPr/>
          <p:nvPr/>
        </p:nvGrpSpPr>
        <p:grpSpPr>
          <a:xfrm>
            <a:off x="4447838" y="3973231"/>
            <a:ext cx="1590042" cy="607386"/>
            <a:chOff x="4447838" y="3708046"/>
            <a:chExt cx="1590042" cy="607386"/>
          </a:xfrm>
          <a:effectLst>
            <a:outerShdw blurRad="254000" dist="38100" dir="2700000" algn="tl" rotWithShape="0">
              <a:prstClr val="black">
                <a:alpha val="20000"/>
              </a:prstClr>
            </a:outerShdw>
          </a:effectLst>
        </p:grpSpPr>
        <p:sp>
          <p:nvSpPr>
            <p:cNvPr id="13" name="矩形: 圆角 12"/>
            <p:cNvSpPr/>
            <p:nvPr/>
          </p:nvSpPr>
          <p:spPr>
            <a:xfrm>
              <a:off x="4447838" y="3708046"/>
              <a:ext cx="1590042" cy="476631"/>
            </a:xfrm>
            <a:prstGeom prst="roundRect">
              <a:avLst>
                <a:gd name="adj" fmla="val 7806"/>
              </a:avLst>
            </a:prstGeom>
            <a:gradFill>
              <a:gsLst>
                <a:gs pos="0">
                  <a:srgbClr val="EECAA4"/>
                </a:gs>
                <a:gs pos="100000">
                  <a:srgbClr val="F6C14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4" name="等腰三角形 13"/>
            <p:cNvSpPr/>
            <p:nvPr/>
          </p:nvSpPr>
          <p:spPr>
            <a:xfrm rot="10800000">
              <a:off x="4598432" y="4184676"/>
              <a:ext cx="151677" cy="130756"/>
            </a:xfrm>
            <a:prstGeom prst="triangle">
              <a:avLst/>
            </a:prstGeom>
            <a:gradFill>
              <a:gsLst>
                <a:gs pos="0">
                  <a:srgbClr val="EECAA4"/>
                </a:gs>
                <a:gs pos="100000">
                  <a:srgbClr val="F6C14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15" name="文本框 14"/>
          <p:cNvSpPr txBox="1"/>
          <p:nvPr/>
        </p:nvSpPr>
        <p:spPr>
          <a:xfrm>
            <a:off x="4447838" y="4026880"/>
            <a:ext cx="1590042" cy="369332"/>
          </a:xfrm>
          <a:prstGeom prst="rect">
            <a:avLst/>
          </a:prstGeom>
          <a:noFill/>
        </p:spPr>
        <p:txBody>
          <a:bodyPr wrap="square" rtlCol="0">
            <a:spAutoFit/>
          </a:bodyPr>
          <a:lstStyle/>
          <a:p>
            <a:pPr algn="ctr"/>
            <a:r>
              <a:rPr lang="zh-CN" altLang="en-US" spc="300" dirty="0">
                <a:gradFill>
                  <a:gsLst>
                    <a:gs pos="0">
                      <a:srgbClr val="FF0000"/>
                    </a:gs>
                    <a:gs pos="100000">
                      <a:srgbClr val="C00000"/>
                    </a:gs>
                  </a:gsLst>
                  <a:lin ang="5400000" scaled="1"/>
                </a:gradFill>
                <a:effectLst>
                  <a:outerShdw blurRad="101600" dist="76200" dir="5400000" algn="t" rotWithShape="0">
                    <a:srgbClr val="FF0000">
                      <a:alpha val="22000"/>
                    </a:srgbClr>
                  </a:outerShdw>
                </a:effectLst>
                <a:latin typeface="思源黑体 CN Medium" panose="020B0600000000000000" pitchFamily="34" charset="-122"/>
                <a:ea typeface="思源黑体 CN Medium" panose="020B0600000000000000" pitchFamily="34" charset="-122"/>
              </a:rPr>
              <a:t>主题二</a:t>
            </a:r>
            <a:endParaRPr lang="zh-CN" altLang="en-US" spc="300" dirty="0">
              <a:gradFill>
                <a:gsLst>
                  <a:gs pos="0">
                    <a:srgbClr val="FF0000"/>
                  </a:gs>
                  <a:gs pos="100000">
                    <a:srgbClr val="C00000"/>
                  </a:gs>
                </a:gsLst>
                <a:lin ang="5400000" scaled="1"/>
              </a:gradFill>
              <a:effectLst>
                <a:outerShdw blurRad="101600" dist="76200" dir="5400000" algn="t" rotWithShape="0">
                  <a:srgbClr val="FF0000">
                    <a:alpha val="22000"/>
                  </a:srgbClr>
                </a:outerShdw>
              </a:effectLst>
              <a:latin typeface="思源黑体 CN Medium" panose="020B0600000000000000" pitchFamily="34" charset="-122"/>
              <a:ea typeface="思源黑体 CN Medium" panose="020B0600000000000000" pitchFamily="34" charset="-122"/>
            </a:endParaRPr>
          </a:p>
        </p:txBody>
      </p:sp>
      <p:sp>
        <p:nvSpPr>
          <p:cNvPr id="16" name="文本框 15"/>
          <p:cNvSpPr txBox="1"/>
          <p:nvPr/>
        </p:nvSpPr>
        <p:spPr>
          <a:xfrm>
            <a:off x="4433934" y="4752154"/>
            <a:ext cx="5271810" cy="1104661"/>
          </a:xfrm>
          <a:prstGeom prst="rect">
            <a:avLst/>
          </a:prstGeom>
          <a:noFill/>
        </p:spPr>
        <p:txBody>
          <a:bodyPr wrap="square" rtlCol="0">
            <a:spAutoFit/>
          </a:bodyPr>
          <a:lstStyle/>
          <a:p>
            <a:pPr algn="just">
              <a:lnSpc>
                <a:spcPct val="120000"/>
              </a:lnSpc>
            </a:pPr>
            <a:r>
              <a:rPr lang="zh-CN" altLang="en-US" sz="1400" b="0" i="0" spc="110" dirty="0">
                <a:solidFill>
                  <a:srgbClr val="F9EDDF"/>
                </a:solidFill>
                <a:effectLst/>
                <a:latin typeface="霞鹜文楷" pitchFamily="2" charset="-122"/>
                <a:ea typeface="霞鹜文楷" pitchFamily="2" charset="-122"/>
              </a:rPr>
              <a:t>开展党史学习教育既是“不忘初心、牢记使命”主题教育的赓续，也是党员干部加强党性修养的一门必修课。</a:t>
            </a:r>
            <a:endParaRPr lang="en-US" altLang="zh-CN" sz="1400" b="0" i="0" spc="110" dirty="0">
              <a:solidFill>
                <a:srgbClr val="F9EDDF"/>
              </a:solidFill>
              <a:effectLst/>
              <a:latin typeface="霞鹜文楷" pitchFamily="2" charset="-122"/>
              <a:ea typeface="霞鹜文楷" pitchFamily="2" charset="-122"/>
            </a:endParaRPr>
          </a:p>
          <a:p>
            <a:pPr algn="just">
              <a:lnSpc>
                <a:spcPct val="120000"/>
              </a:lnSpc>
            </a:pPr>
            <a:r>
              <a:rPr lang="zh-CN" altLang="en-US" sz="1400" b="0" i="0" spc="110" dirty="0">
                <a:solidFill>
                  <a:srgbClr val="F9EDDF"/>
                </a:solidFill>
                <a:effectLst/>
                <a:latin typeface="霞鹜文楷" pitchFamily="2" charset="-122"/>
                <a:ea typeface="霞鹜文楷" pitchFamily="2" charset="-122"/>
              </a:rPr>
              <a:t>用党的光荣传统和优良作风砥砺政治信仰，用党的历史经验和伟大成就鼓舞精神斗志。</a:t>
            </a:r>
            <a:endParaRPr lang="zh-CN" altLang="en-US" sz="1400" b="0" i="0" spc="110" dirty="0">
              <a:solidFill>
                <a:srgbClr val="F9EDDF"/>
              </a:solidFill>
              <a:effectLst/>
              <a:latin typeface="霞鹜文楷" pitchFamily="2" charset="-122"/>
              <a:ea typeface="霞鹜文楷" pitchFamily="2" charset="-122"/>
            </a:endParaRPr>
          </a:p>
        </p:txBody>
      </p:sp>
      <p:pic>
        <p:nvPicPr>
          <p:cNvPr id="20" name="图片 19"/>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contrast="-20000"/>
                    </a14:imgEffect>
                    <a14:imgEffect>
                      <a14:saturation sat="66000"/>
                    </a14:imgEffect>
                  </a14:imgLayer>
                </a14:imgProps>
              </a:ext>
            </a:extLst>
          </a:blip>
          <a:srcRect/>
          <a:stretch>
            <a:fillRect/>
          </a:stretch>
        </p:blipFill>
        <p:spPr>
          <a:xfrm>
            <a:off x="10274575" y="2202473"/>
            <a:ext cx="3053718" cy="1480018"/>
          </a:xfrm>
          <a:prstGeom prst="rect">
            <a:avLst/>
          </a:prstGeom>
        </p:spPr>
      </p:pic>
      <p:pic>
        <p:nvPicPr>
          <p:cNvPr id="21" name="图片 20"/>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20000" contrast="-20000"/>
                    </a14:imgEffect>
                    <a14:imgEffect>
                      <a14:saturation sat="66000"/>
                    </a14:imgEffect>
                  </a14:imgLayer>
                </a14:imgProps>
              </a:ext>
            </a:extLst>
          </a:blip>
          <a:srcRect/>
          <a:stretch>
            <a:fillRect/>
          </a:stretch>
        </p:blipFill>
        <p:spPr>
          <a:xfrm>
            <a:off x="1743293" y="-625595"/>
            <a:ext cx="3053718" cy="1480018"/>
          </a:xfrm>
          <a:prstGeom prst="rect">
            <a:avLst/>
          </a:prstGeom>
        </p:spPr>
      </p:pic>
      <p:pic>
        <p:nvPicPr>
          <p:cNvPr id="22" name="图片 21" descr="图片包含 物体, 游戏机, 灯光, 星星&#10;&#10;描述已自动生成"/>
          <p:cNvPicPr>
            <a:picLocks noChangeAspect="1"/>
          </p:cNvPicPr>
          <p:nvPr/>
        </p:nvPicPr>
        <p:blipFill>
          <a:blip r:embed="rId6" cstate="email"/>
          <a:stretch>
            <a:fillRect/>
          </a:stretch>
        </p:blipFill>
        <p:spPr>
          <a:xfrm>
            <a:off x="11009814" y="347191"/>
            <a:ext cx="252639" cy="252639"/>
          </a:xfrm>
          <a:prstGeom prst="rect">
            <a:avLst/>
          </a:prstGeom>
        </p:spPr>
      </p:pic>
      <p:pic>
        <p:nvPicPr>
          <p:cNvPr id="24" name="图片 23" descr="图片包含 游戏机, 食物, 玻璃&#10;&#10;描述已自动生成"/>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contrast="20000"/>
                    </a14:imgEffect>
                  </a14:imgLayer>
                </a14:imgProps>
              </a:ext>
            </a:extLst>
          </a:blip>
          <a:srcRect/>
          <a:stretch>
            <a:fillRect/>
          </a:stretch>
        </p:blipFill>
        <p:spPr>
          <a:xfrm>
            <a:off x="0" y="5330194"/>
            <a:ext cx="3041434" cy="1527806"/>
          </a:xfrm>
          <a:custGeom>
            <a:avLst/>
            <a:gdLst>
              <a:gd name="connsiteX0" fmla="*/ 0 w 3041434"/>
              <a:gd name="connsiteY0" fmla="*/ 0 h 1527806"/>
              <a:gd name="connsiteX1" fmla="*/ 3041434 w 3041434"/>
              <a:gd name="connsiteY1" fmla="*/ 0 h 1527806"/>
              <a:gd name="connsiteX2" fmla="*/ 3041434 w 3041434"/>
              <a:gd name="connsiteY2" fmla="*/ 1527806 h 1527806"/>
              <a:gd name="connsiteX3" fmla="*/ 0 w 3041434"/>
              <a:gd name="connsiteY3" fmla="*/ 1527806 h 1527806"/>
            </a:gdLst>
            <a:ahLst/>
            <a:cxnLst>
              <a:cxn ang="0">
                <a:pos x="connsiteX0" y="connsiteY0"/>
              </a:cxn>
              <a:cxn ang="0">
                <a:pos x="connsiteX1" y="connsiteY1"/>
              </a:cxn>
              <a:cxn ang="0">
                <a:pos x="connsiteX2" y="connsiteY2"/>
              </a:cxn>
              <a:cxn ang="0">
                <a:pos x="connsiteX3" y="connsiteY3"/>
              </a:cxn>
            </a:cxnLst>
            <a:rect l="l" t="t" r="r" b="b"/>
            <a:pathLst>
              <a:path w="3041434" h="1527806">
                <a:moveTo>
                  <a:pt x="0" y="0"/>
                </a:moveTo>
                <a:lnTo>
                  <a:pt x="3041434" y="0"/>
                </a:lnTo>
                <a:lnTo>
                  <a:pt x="3041434" y="1527806"/>
                </a:lnTo>
                <a:lnTo>
                  <a:pt x="0" y="1527806"/>
                </a:lnTo>
                <a:close/>
              </a:path>
            </a:pathLst>
          </a:custGeom>
        </p:spPr>
      </p:pic>
      <p:sp>
        <p:nvSpPr>
          <p:cNvPr id="17" name="任意多边形: 形状 16"/>
          <p:cNvSpPr/>
          <p:nvPr/>
        </p:nvSpPr>
        <p:spPr>
          <a:xfrm>
            <a:off x="-403066" y="-461926"/>
            <a:ext cx="3438371" cy="7709251"/>
          </a:xfrm>
          <a:custGeom>
            <a:avLst/>
            <a:gdLst>
              <a:gd name="connsiteX0" fmla="*/ 1651000 w 2311400"/>
              <a:gd name="connsiteY0" fmla="*/ 171450 h 6407150"/>
              <a:gd name="connsiteX1" fmla="*/ 1035050 w 2311400"/>
              <a:gd name="connsiteY1" fmla="*/ 228600 h 6407150"/>
              <a:gd name="connsiteX2" fmla="*/ 1047750 w 2311400"/>
              <a:gd name="connsiteY2" fmla="*/ 622300 h 6407150"/>
              <a:gd name="connsiteX3" fmla="*/ 774700 w 2311400"/>
              <a:gd name="connsiteY3" fmla="*/ 641350 h 6407150"/>
              <a:gd name="connsiteX4" fmla="*/ 787400 w 2311400"/>
              <a:gd name="connsiteY4" fmla="*/ 1193800 h 6407150"/>
              <a:gd name="connsiteX5" fmla="*/ 590550 w 2311400"/>
              <a:gd name="connsiteY5" fmla="*/ 1168400 h 6407150"/>
              <a:gd name="connsiteX6" fmla="*/ 603250 w 2311400"/>
              <a:gd name="connsiteY6" fmla="*/ 2152650 h 6407150"/>
              <a:gd name="connsiteX7" fmla="*/ 57150 w 2311400"/>
              <a:gd name="connsiteY7" fmla="*/ 2165350 h 6407150"/>
              <a:gd name="connsiteX8" fmla="*/ 69850 w 2311400"/>
              <a:gd name="connsiteY8" fmla="*/ 2279650 h 6407150"/>
              <a:gd name="connsiteX9" fmla="*/ 0 w 2311400"/>
              <a:gd name="connsiteY9" fmla="*/ 2317750 h 6407150"/>
              <a:gd name="connsiteX10" fmla="*/ 6350 w 2311400"/>
              <a:gd name="connsiteY10" fmla="*/ 3028950 h 6407150"/>
              <a:gd name="connsiteX11" fmla="*/ 590550 w 2311400"/>
              <a:gd name="connsiteY11" fmla="*/ 3009900 h 6407150"/>
              <a:gd name="connsiteX12" fmla="*/ 628650 w 2311400"/>
              <a:gd name="connsiteY12" fmla="*/ 6407150 h 6407150"/>
              <a:gd name="connsiteX13" fmla="*/ 1892300 w 2311400"/>
              <a:gd name="connsiteY13" fmla="*/ 6388100 h 6407150"/>
              <a:gd name="connsiteX14" fmla="*/ 1911350 w 2311400"/>
              <a:gd name="connsiteY14" fmla="*/ 6134100 h 6407150"/>
              <a:gd name="connsiteX15" fmla="*/ 2165350 w 2311400"/>
              <a:gd name="connsiteY15" fmla="*/ 5937250 h 6407150"/>
              <a:gd name="connsiteX16" fmla="*/ 2311400 w 2311400"/>
              <a:gd name="connsiteY16" fmla="*/ 5721350 h 6407150"/>
              <a:gd name="connsiteX17" fmla="*/ 2292350 w 2311400"/>
              <a:gd name="connsiteY17" fmla="*/ 4318000 h 6407150"/>
              <a:gd name="connsiteX18" fmla="*/ 1885950 w 2311400"/>
              <a:gd name="connsiteY18" fmla="*/ 4254500 h 6407150"/>
              <a:gd name="connsiteX19" fmla="*/ 1828800 w 2311400"/>
              <a:gd name="connsiteY19" fmla="*/ 3003550 h 6407150"/>
              <a:gd name="connsiteX20" fmla="*/ 2025650 w 2311400"/>
              <a:gd name="connsiteY20" fmla="*/ 2965450 h 6407150"/>
              <a:gd name="connsiteX21" fmla="*/ 2012950 w 2311400"/>
              <a:gd name="connsiteY21" fmla="*/ 2241550 h 6407150"/>
              <a:gd name="connsiteX22" fmla="*/ 1962150 w 2311400"/>
              <a:gd name="connsiteY22" fmla="*/ 2254250 h 6407150"/>
              <a:gd name="connsiteX23" fmla="*/ 1968500 w 2311400"/>
              <a:gd name="connsiteY23" fmla="*/ 2152650 h 6407150"/>
              <a:gd name="connsiteX24" fmla="*/ 1873250 w 2311400"/>
              <a:gd name="connsiteY24" fmla="*/ 2114550 h 6407150"/>
              <a:gd name="connsiteX25" fmla="*/ 1860550 w 2311400"/>
              <a:gd name="connsiteY25" fmla="*/ 704850 h 6407150"/>
              <a:gd name="connsiteX26" fmla="*/ 1733550 w 2311400"/>
              <a:gd name="connsiteY26" fmla="*/ 635000 h 6407150"/>
              <a:gd name="connsiteX27" fmla="*/ 1739900 w 2311400"/>
              <a:gd name="connsiteY27" fmla="*/ 146050 h 6407150"/>
              <a:gd name="connsiteX28" fmla="*/ 1720850 w 2311400"/>
              <a:gd name="connsiteY28" fmla="*/ 19050 h 6407150"/>
              <a:gd name="connsiteX29" fmla="*/ 1670050 w 2311400"/>
              <a:gd name="connsiteY29" fmla="*/ 0 h 6407150"/>
              <a:gd name="connsiteX30" fmla="*/ 1651000 w 2311400"/>
              <a:gd name="connsiteY30" fmla="*/ 171450 h 6407150"/>
              <a:gd name="connsiteX0-1" fmla="*/ 1651000 w 2311400"/>
              <a:gd name="connsiteY0-2" fmla="*/ 630767 h 6866467"/>
              <a:gd name="connsiteX1-3" fmla="*/ 1035050 w 2311400"/>
              <a:gd name="connsiteY1-4" fmla="*/ 687917 h 6866467"/>
              <a:gd name="connsiteX2-5" fmla="*/ 1047750 w 2311400"/>
              <a:gd name="connsiteY2-6" fmla="*/ 1081617 h 6866467"/>
              <a:gd name="connsiteX3-7" fmla="*/ 774700 w 2311400"/>
              <a:gd name="connsiteY3-8" fmla="*/ 1100667 h 6866467"/>
              <a:gd name="connsiteX4-9" fmla="*/ 787400 w 2311400"/>
              <a:gd name="connsiteY4-10" fmla="*/ 1653117 h 6866467"/>
              <a:gd name="connsiteX5-11" fmla="*/ 590550 w 2311400"/>
              <a:gd name="connsiteY5-12" fmla="*/ 1627717 h 6866467"/>
              <a:gd name="connsiteX6-13" fmla="*/ 603250 w 2311400"/>
              <a:gd name="connsiteY6-14" fmla="*/ 2611967 h 6866467"/>
              <a:gd name="connsiteX7-15" fmla="*/ 57150 w 2311400"/>
              <a:gd name="connsiteY7-16" fmla="*/ 2624667 h 6866467"/>
              <a:gd name="connsiteX8-17" fmla="*/ 69850 w 2311400"/>
              <a:gd name="connsiteY8-18" fmla="*/ 2738967 h 6866467"/>
              <a:gd name="connsiteX9-19" fmla="*/ 0 w 2311400"/>
              <a:gd name="connsiteY9-20" fmla="*/ 2777067 h 6866467"/>
              <a:gd name="connsiteX10-21" fmla="*/ 6350 w 2311400"/>
              <a:gd name="connsiteY10-22" fmla="*/ 3488267 h 6866467"/>
              <a:gd name="connsiteX11-23" fmla="*/ 590550 w 2311400"/>
              <a:gd name="connsiteY11-24" fmla="*/ 3469217 h 6866467"/>
              <a:gd name="connsiteX12-25" fmla="*/ 628650 w 2311400"/>
              <a:gd name="connsiteY12-26" fmla="*/ 6866467 h 6866467"/>
              <a:gd name="connsiteX13-27" fmla="*/ 1892300 w 2311400"/>
              <a:gd name="connsiteY13-28" fmla="*/ 6847417 h 6866467"/>
              <a:gd name="connsiteX14-29" fmla="*/ 1911350 w 2311400"/>
              <a:gd name="connsiteY14-30" fmla="*/ 6593417 h 6866467"/>
              <a:gd name="connsiteX15-31" fmla="*/ 2165350 w 2311400"/>
              <a:gd name="connsiteY15-32" fmla="*/ 6396567 h 6866467"/>
              <a:gd name="connsiteX16-33" fmla="*/ 2311400 w 2311400"/>
              <a:gd name="connsiteY16-34" fmla="*/ 6180667 h 6866467"/>
              <a:gd name="connsiteX17-35" fmla="*/ 2292350 w 2311400"/>
              <a:gd name="connsiteY17-36" fmla="*/ 4777317 h 6866467"/>
              <a:gd name="connsiteX18-37" fmla="*/ 1885950 w 2311400"/>
              <a:gd name="connsiteY18-38" fmla="*/ 4713817 h 6866467"/>
              <a:gd name="connsiteX19-39" fmla="*/ 1828800 w 2311400"/>
              <a:gd name="connsiteY19-40" fmla="*/ 3462867 h 6866467"/>
              <a:gd name="connsiteX20-41" fmla="*/ 2025650 w 2311400"/>
              <a:gd name="connsiteY20-42" fmla="*/ 3424767 h 6866467"/>
              <a:gd name="connsiteX21-43" fmla="*/ 2012950 w 2311400"/>
              <a:gd name="connsiteY21-44" fmla="*/ 2700867 h 6866467"/>
              <a:gd name="connsiteX22-45" fmla="*/ 1962150 w 2311400"/>
              <a:gd name="connsiteY22-46" fmla="*/ 2713567 h 6866467"/>
              <a:gd name="connsiteX23-47" fmla="*/ 1968500 w 2311400"/>
              <a:gd name="connsiteY23-48" fmla="*/ 2611967 h 6866467"/>
              <a:gd name="connsiteX24-49" fmla="*/ 1873250 w 2311400"/>
              <a:gd name="connsiteY24-50" fmla="*/ 2573867 h 6866467"/>
              <a:gd name="connsiteX25-51" fmla="*/ 1860550 w 2311400"/>
              <a:gd name="connsiteY25-52" fmla="*/ 1164167 h 6866467"/>
              <a:gd name="connsiteX26-53" fmla="*/ 1733550 w 2311400"/>
              <a:gd name="connsiteY26-54" fmla="*/ 1094317 h 6866467"/>
              <a:gd name="connsiteX27-55" fmla="*/ 1739900 w 2311400"/>
              <a:gd name="connsiteY27-56" fmla="*/ 605367 h 6866467"/>
              <a:gd name="connsiteX28-57" fmla="*/ 1720850 w 2311400"/>
              <a:gd name="connsiteY28-58" fmla="*/ 478367 h 6866467"/>
              <a:gd name="connsiteX29-59" fmla="*/ 1693333 w 2311400"/>
              <a:gd name="connsiteY29-60" fmla="*/ 0 h 6866467"/>
              <a:gd name="connsiteX30-61" fmla="*/ 1651000 w 2311400"/>
              <a:gd name="connsiteY30-62" fmla="*/ 630767 h 6866467"/>
              <a:gd name="connsiteX0-63" fmla="*/ 1651000 w 2311400"/>
              <a:gd name="connsiteY0-64" fmla="*/ 630767 h 6866467"/>
              <a:gd name="connsiteX1-65" fmla="*/ 1035050 w 2311400"/>
              <a:gd name="connsiteY1-66" fmla="*/ 687917 h 6866467"/>
              <a:gd name="connsiteX2-67" fmla="*/ 1047750 w 2311400"/>
              <a:gd name="connsiteY2-68" fmla="*/ 1081617 h 6866467"/>
              <a:gd name="connsiteX3-69" fmla="*/ 774700 w 2311400"/>
              <a:gd name="connsiteY3-70" fmla="*/ 1100667 h 6866467"/>
              <a:gd name="connsiteX4-71" fmla="*/ 787400 w 2311400"/>
              <a:gd name="connsiteY4-72" fmla="*/ 1653117 h 6866467"/>
              <a:gd name="connsiteX5-73" fmla="*/ 590550 w 2311400"/>
              <a:gd name="connsiteY5-74" fmla="*/ 1627717 h 6866467"/>
              <a:gd name="connsiteX6-75" fmla="*/ 603250 w 2311400"/>
              <a:gd name="connsiteY6-76" fmla="*/ 2611967 h 6866467"/>
              <a:gd name="connsiteX7-77" fmla="*/ 57150 w 2311400"/>
              <a:gd name="connsiteY7-78" fmla="*/ 2624667 h 6866467"/>
              <a:gd name="connsiteX8-79" fmla="*/ 69850 w 2311400"/>
              <a:gd name="connsiteY8-80" fmla="*/ 2738967 h 6866467"/>
              <a:gd name="connsiteX9-81" fmla="*/ 0 w 2311400"/>
              <a:gd name="connsiteY9-82" fmla="*/ 2777067 h 6866467"/>
              <a:gd name="connsiteX10-83" fmla="*/ 6350 w 2311400"/>
              <a:gd name="connsiteY10-84" fmla="*/ 3488267 h 6866467"/>
              <a:gd name="connsiteX11-85" fmla="*/ 590550 w 2311400"/>
              <a:gd name="connsiteY11-86" fmla="*/ 3469217 h 6866467"/>
              <a:gd name="connsiteX12-87" fmla="*/ 628650 w 2311400"/>
              <a:gd name="connsiteY12-88" fmla="*/ 6866467 h 6866467"/>
              <a:gd name="connsiteX13-89" fmla="*/ 1892300 w 2311400"/>
              <a:gd name="connsiteY13-90" fmla="*/ 6847417 h 6866467"/>
              <a:gd name="connsiteX14-91" fmla="*/ 1911350 w 2311400"/>
              <a:gd name="connsiteY14-92" fmla="*/ 6593417 h 6866467"/>
              <a:gd name="connsiteX15-93" fmla="*/ 2165350 w 2311400"/>
              <a:gd name="connsiteY15-94" fmla="*/ 6396567 h 6866467"/>
              <a:gd name="connsiteX16-95" fmla="*/ 2311400 w 2311400"/>
              <a:gd name="connsiteY16-96" fmla="*/ 6180667 h 6866467"/>
              <a:gd name="connsiteX17-97" fmla="*/ 2292350 w 2311400"/>
              <a:gd name="connsiteY17-98" fmla="*/ 4777317 h 6866467"/>
              <a:gd name="connsiteX18-99" fmla="*/ 1885950 w 2311400"/>
              <a:gd name="connsiteY18-100" fmla="*/ 4713817 h 6866467"/>
              <a:gd name="connsiteX19-101" fmla="*/ 1828800 w 2311400"/>
              <a:gd name="connsiteY19-102" fmla="*/ 3462867 h 6866467"/>
              <a:gd name="connsiteX20-103" fmla="*/ 2025650 w 2311400"/>
              <a:gd name="connsiteY20-104" fmla="*/ 3424767 h 6866467"/>
              <a:gd name="connsiteX21-105" fmla="*/ 2012950 w 2311400"/>
              <a:gd name="connsiteY21-106" fmla="*/ 2700867 h 6866467"/>
              <a:gd name="connsiteX22-107" fmla="*/ 1962150 w 2311400"/>
              <a:gd name="connsiteY22-108" fmla="*/ 2713567 h 6866467"/>
              <a:gd name="connsiteX23-109" fmla="*/ 1968500 w 2311400"/>
              <a:gd name="connsiteY23-110" fmla="*/ 2611967 h 6866467"/>
              <a:gd name="connsiteX24-111" fmla="*/ 1873250 w 2311400"/>
              <a:gd name="connsiteY24-112" fmla="*/ 2573867 h 6866467"/>
              <a:gd name="connsiteX25-113" fmla="*/ 1860550 w 2311400"/>
              <a:gd name="connsiteY25-114" fmla="*/ 1164167 h 6866467"/>
              <a:gd name="connsiteX26-115" fmla="*/ 1733550 w 2311400"/>
              <a:gd name="connsiteY26-116" fmla="*/ 1094317 h 6866467"/>
              <a:gd name="connsiteX27-117" fmla="*/ 1739900 w 2311400"/>
              <a:gd name="connsiteY27-118" fmla="*/ 605367 h 6866467"/>
              <a:gd name="connsiteX28-119" fmla="*/ 1735667 w 2311400"/>
              <a:gd name="connsiteY28-120" fmla="*/ 19050 h 6866467"/>
              <a:gd name="connsiteX29-121" fmla="*/ 1693333 w 2311400"/>
              <a:gd name="connsiteY29-122" fmla="*/ 0 h 6866467"/>
              <a:gd name="connsiteX30-123" fmla="*/ 1651000 w 2311400"/>
              <a:gd name="connsiteY30-124" fmla="*/ 630767 h 6866467"/>
              <a:gd name="connsiteX0-125" fmla="*/ 1651000 w 2311400"/>
              <a:gd name="connsiteY0-126" fmla="*/ 639234 h 6874934"/>
              <a:gd name="connsiteX1-127" fmla="*/ 1035050 w 2311400"/>
              <a:gd name="connsiteY1-128" fmla="*/ 696384 h 6874934"/>
              <a:gd name="connsiteX2-129" fmla="*/ 1047750 w 2311400"/>
              <a:gd name="connsiteY2-130" fmla="*/ 1090084 h 6874934"/>
              <a:gd name="connsiteX3-131" fmla="*/ 774700 w 2311400"/>
              <a:gd name="connsiteY3-132" fmla="*/ 1109134 h 6874934"/>
              <a:gd name="connsiteX4-133" fmla="*/ 787400 w 2311400"/>
              <a:gd name="connsiteY4-134" fmla="*/ 1661584 h 6874934"/>
              <a:gd name="connsiteX5-135" fmla="*/ 590550 w 2311400"/>
              <a:gd name="connsiteY5-136" fmla="*/ 1636184 h 6874934"/>
              <a:gd name="connsiteX6-137" fmla="*/ 603250 w 2311400"/>
              <a:gd name="connsiteY6-138" fmla="*/ 2620434 h 6874934"/>
              <a:gd name="connsiteX7-139" fmla="*/ 57150 w 2311400"/>
              <a:gd name="connsiteY7-140" fmla="*/ 2633134 h 6874934"/>
              <a:gd name="connsiteX8-141" fmla="*/ 69850 w 2311400"/>
              <a:gd name="connsiteY8-142" fmla="*/ 2747434 h 6874934"/>
              <a:gd name="connsiteX9-143" fmla="*/ 0 w 2311400"/>
              <a:gd name="connsiteY9-144" fmla="*/ 2785534 h 6874934"/>
              <a:gd name="connsiteX10-145" fmla="*/ 6350 w 2311400"/>
              <a:gd name="connsiteY10-146" fmla="*/ 3496734 h 6874934"/>
              <a:gd name="connsiteX11-147" fmla="*/ 590550 w 2311400"/>
              <a:gd name="connsiteY11-148" fmla="*/ 3477684 h 6874934"/>
              <a:gd name="connsiteX12-149" fmla="*/ 628650 w 2311400"/>
              <a:gd name="connsiteY12-150" fmla="*/ 6874934 h 6874934"/>
              <a:gd name="connsiteX13-151" fmla="*/ 1892300 w 2311400"/>
              <a:gd name="connsiteY13-152" fmla="*/ 6855884 h 6874934"/>
              <a:gd name="connsiteX14-153" fmla="*/ 1911350 w 2311400"/>
              <a:gd name="connsiteY14-154" fmla="*/ 6601884 h 6874934"/>
              <a:gd name="connsiteX15-155" fmla="*/ 2165350 w 2311400"/>
              <a:gd name="connsiteY15-156" fmla="*/ 6405034 h 6874934"/>
              <a:gd name="connsiteX16-157" fmla="*/ 2311400 w 2311400"/>
              <a:gd name="connsiteY16-158" fmla="*/ 6189134 h 6874934"/>
              <a:gd name="connsiteX17-159" fmla="*/ 2292350 w 2311400"/>
              <a:gd name="connsiteY17-160" fmla="*/ 4785784 h 6874934"/>
              <a:gd name="connsiteX18-161" fmla="*/ 1885950 w 2311400"/>
              <a:gd name="connsiteY18-162" fmla="*/ 4722284 h 6874934"/>
              <a:gd name="connsiteX19-163" fmla="*/ 1828800 w 2311400"/>
              <a:gd name="connsiteY19-164" fmla="*/ 3471334 h 6874934"/>
              <a:gd name="connsiteX20-165" fmla="*/ 2025650 w 2311400"/>
              <a:gd name="connsiteY20-166" fmla="*/ 3433234 h 6874934"/>
              <a:gd name="connsiteX21-167" fmla="*/ 2012950 w 2311400"/>
              <a:gd name="connsiteY21-168" fmla="*/ 2709334 h 6874934"/>
              <a:gd name="connsiteX22-169" fmla="*/ 1962150 w 2311400"/>
              <a:gd name="connsiteY22-170" fmla="*/ 2722034 h 6874934"/>
              <a:gd name="connsiteX23-171" fmla="*/ 1968500 w 2311400"/>
              <a:gd name="connsiteY23-172" fmla="*/ 2620434 h 6874934"/>
              <a:gd name="connsiteX24-173" fmla="*/ 1873250 w 2311400"/>
              <a:gd name="connsiteY24-174" fmla="*/ 2582334 h 6874934"/>
              <a:gd name="connsiteX25-175" fmla="*/ 1860550 w 2311400"/>
              <a:gd name="connsiteY25-176" fmla="*/ 1172634 h 6874934"/>
              <a:gd name="connsiteX26-177" fmla="*/ 1733550 w 2311400"/>
              <a:gd name="connsiteY26-178" fmla="*/ 1102784 h 6874934"/>
              <a:gd name="connsiteX27-179" fmla="*/ 1739900 w 2311400"/>
              <a:gd name="connsiteY27-180" fmla="*/ 613834 h 6874934"/>
              <a:gd name="connsiteX28-181" fmla="*/ 1729317 w 2311400"/>
              <a:gd name="connsiteY28-182" fmla="*/ 0 h 6874934"/>
              <a:gd name="connsiteX29-183" fmla="*/ 1693333 w 2311400"/>
              <a:gd name="connsiteY29-184" fmla="*/ 8467 h 6874934"/>
              <a:gd name="connsiteX30-185" fmla="*/ 1651000 w 2311400"/>
              <a:gd name="connsiteY30-186" fmla="*/ 639234 h 6874934"/>
              <a:gd name="connsiteX0-187" fmla="*/ 1651000 w 2311400"/>
              <a:gd name="connsiteY0-188" fmla="*/ 639234 h 6874934"/>
              <a:gd name="connsiteX1-189" fmla="*/ 1035050 w 2311400"/>
              <a:gd name="connsiteY1-190" fmla="*/ 696384 h 6874934"/>
              <a:gd name="connsiteX2-191" fmla="*/ 1047750 w 2311400"/>
              <a:gd name="connsiteY2-192" fmla="*/ 1090084 h 6874934"/>
              <a:gd name="connsiteX3-193" fmla="*/ 774700 w 2311400"/>
              <a:gd name="connsiteY3-194" fmla="*/ 1109134 h 6874934"/>
              <a:gd name="connsiteX4-195" fmla="*/ 787400 w 2311400"/>
              <a:gd name="connsiteY4-196" fmla="*/ 1661584 h 6874934"/>
              <a:gd name="connsiteX5-197" fmla="*/ 590550 w 2311400"/>
              <a:gd name="connsiteY5-198" fmla="*/ 1636184 h 6874934"/>
              <a:gd name="connsiteX6-199" fmla="*/ 603250 w 2311400"/>
              <a:gd name="connsiteY6-200" fmla="*/ 2620434 h 6874934"/>
              <a:gd name="connsiteX7-201" fmla="*/ 57150 w 2311400"/>
              <a:gd name="connsiteY7-202" fmla="*/ 2633134 h 6874934"/>
              <a:gd name="connsiteX8-203" fmla="*/ 69850 w 2311400"/>
              <a:gd name="connsiteY8-204" fmla="*/ 2747434 h 6874934"/>
              <a:gd name="connsiteX9-205" fmla="*/ 0 w 2311400"/>
              <a:gd name="connsiteY9-206" fmla="*/ 2785534 h 6874934"/>
              <a:gd name="connsiteX10-207" fmla="*/ 6350 w 2311400"/>
              <a:gd name="connsiteY10-208" fmla="*/ 3496734 h 6874934"/>
              <a:gd name="connsiteX11-209" fmla="*/ 590550 w 2311400"/>
              <a:gd name="connsiteY11-210" fmla="*/ 3477684 h 6874934"/>
              <a:gd name="connsiteX12-211" fmla="*/ 628650 w 2311400"/>
              <a:gd name="connsiteY12-212" fmla="*/ 6874934 h 6874934"/>
              <a:gd name="connsiteX13-213" fmla="*/ 1892300 w 2311400"/>
              <a:gd name="connsiteY13-214" fmla="*/ 6855884 h 6874934"/>
              <a:gd name="connsiteX14-215" fmla="*/ 1911350 w 2311400"/>
              <a:gd name="connsiteY14-216" fmla="*/ 6601884 h 6874934"/>
              <a:gd name="connsiteX15-217" fmla="*/ 2165350 w 2311400"/>
              <a:gd name="connsiteY15-218" fmla="*/ 6405034 h 6874934"/>
              <a:gd name="connsiteX16-219" fmla="*/ 2311400 w 2311400"/>
              <a:gd name="connsiteY16-220" fmla="*/ 6189134 h 6874934"/>
              <a:gd name="connsiteX17-221" fmla="*/ 2292350 w 2311400"/>
              <a:gd name="connsiteY17-222" fmla="*/ 4785784 h 6874934"/>
              <a:gd name="connsiteX18-223" fmla="*/ 1885950 w 2311400"/>
              <a:gd name="connsiteY18-224" fmla="*/ 4722284 h 6874934"/>
              <a:gd name="connsiteX19-225" fmla="*/ 1828800 w 2311400"/>
              <a:gd name="connsiteY19-226" fmla="*/ 3471334 h 6874934"/>
              <a:gd name="connsiteX20-227" fmla="*/ 2025650 w 2311400"/>
              <a:gd name="connsiteY20-228" fmla="*/ 3433234 h 6874934"/>
              <a:gd name="connsiteX21-229" fmla="*/ 2012950 w 2311400"/>
              <a:gd name="connsiteY21-230" fmla="*/ 2709334 h 6874934"/>
              <a:gd name="connsiteX22-231" fmla="*/ 1962150 w 2311400"/>
              <a:gd name="connsiteY22-232" fmla="*/ 2722034 h 6874934"/>
              <a:gd name="connsiteX23-233" fmla="*/ 1968500 w 2311400"/>
              <a:gd name="connsiteY23-234" fmla="*/ 2620434 h 6874934"/>
              <a:gd name="connsiteX24-235" fmla="*/ 1873250 w 2311400"/>
              <a:gd name="connsiteY24-236" fmla="*/ 2582334 h 6874934"/>
              <a:gd name="connsiteX25-237" fmla="*/ 1860550 w 2311400"/>
              <a:gd name="connsiteY25-238" fmla="*/ 1172634 h 6874934"/>
              <a:gd name="connsiteX26-239" fmla="*/ 1733550 w 2311400"/>
              <a:gd name="connsiteY26-240" fmla="*/ 1102784 h 6874934"/>
              <a:gd name="connsiteX27-241" fmla="*/ 1739900 w 2311400"/>
              <a:gd name="connsiteY27-242" fmla="*/ 613834 h 6874934"/>
              <a:gd name="connsiteX28-243" fmla="*/ 1729317 w 2311400"/>
              <a:gd name="connsiteY28-244" fmla="*/ 0 h 6874934"/>
              <a:gd name="connsiteX29-245" fmla="*/ 1691216 w 2311400"/>
              <a:gd name="connsiteY29-246" fmla="*/ 2117 h 6874934"/>
              <a:gd name="connsiteX30-247" fmla="*/ 1651000 w 2311400"/>
              <a:gd name="connsiteY30-248" fmla="*/ 639234 h 6874934"/>
              <a:gd name="connsiteX0-249" fmla="*/ 1652064 w 2312464"/>
              <a:gd name="connsiteY0-250" fmla="*/ 639234 h 6874934"/>
              <a:gd name="connsiteX1-251" fmla="*/ 1036114 w 2312464"/>
              <a:gd name="connsiteY1-252" fmla="*/ 696384 h 6874934"/>
              <a:gd name="connsiteX2-253" fmla="*/ 1048814 w 2312464"/>
              <a:gd name="connsiteY2-254" fmla="*/ 1090084 h 6874934"/>
              <a:gd name="connsiteX3-255" fmla="*/ 775764 w 2312464"/>
              <a:gd name="connsiteY3-256" fmla="*/ 1109134 h 6874934"/>
              <a:gd name="connsiteX4-257" fmla="*/ 788464 w 2312464"/>
              <a:gd name="connsiteY4-258" fmla="*/ 1661584 h 6874934"/>
              <a:gd name="connsiteX5-259" fmla="*/ 591614 w 2312464"/>
              <a:gd name="connsiteY5-260" fmla="*/ 1636184 h 6874934"/>
              <a:gd name="connsiteX6-261" fmla="*/ 604314 w 2312464"/>
              <a:gd name="connsiteY6-262" fmla="*/ 2620434 h 6874934"/>
              <a:gd name="connsiteX7-263" fmla="*/ 58214 w 2312464"/>
              <a:gd name="connsiteY7-264" fmla="*/ 2633134 h 6874934"/>
              <a:gd name="connsiteX8-265" fmla="*/ 0 w 2312464"/>
              <a:gd name="connsiteY8-266" fmla="*/ 2687488 h 6874934"/>
              <a:gd name="connsiteX9-267" fmla="*/ 1064 w 2312464"/>
              <a:gd name="connsiteY9-268" fmla="*/ 2785534 h 6874934"/>
              <a:gd name="connsiteX10-269" fmla="*/ 7414 w 2312464"/>
              <a:gd name="connsiteY10-270" fmla="*/ 3496734 h 6874934"/>
              <a:gd name="connsiteX11-271" fmla="*/ 591614 w 2312464"/>
              <a:gd name="connsiteY11-272" fmla="*/ 3477684 h 6874934"/>
              <a:gd name="connsiteX12-273" fmla="*/ 629714 w 2312464"/>
              <a:gd name="connsiteY12-274" fmla="*/ 6874934 h 6874934"/>
              <a:gd name="connsiteX13-275" fmla="*/ 1893364 w 2312464"/>
              <a:gd name="connsiteY13-276" fmla="*/ 6855884 h 6874934"/>
              <a:gd name="connsiteX14-277" fmla="*/ 1912414 w 2312464"/>
              <a:gd name="connsiteY14-278" fmla="*/ 6601884 h 6874934"/>
              <a:gd name="connsiteX15-279" fmla="*/ 2166414 w 2312464"/>
              <a:gd name="connsiteY15-280" fmla="*/ 6405034 h 6874934"/>
              <a:gd name="connsiteX16-281" fmla="*/ 2312464 w 2312464"/>
              <a:gd name="connsiteY16-282" fmla="*/ 6189134 h 6874934"/>
              <a:gd name="connsiteX17-283" fmla="*/ 2293414 w 2312464"/>
              <a:gd name="connsiteY17-284" fmla="*/ 4785784 h 6874934"/>
              <a:gd name="connsiteX18-285" fmla="*/ 1887014 w 2312464"/>
              <a:gd name="connsiteY18-286" fmla="*/ 4722284 h 6874934"/>
              <a:gd name="connsiteX19-287" fmla="*/ 1829864 w 2312464"/>
              <a:gd name="connsiteY19-288" fmla="*/ 3471334 h 6874934"/>
              <a:gd name="connsiteX20-289" fmla="*/ 2026714 w 2312464"/>
              <a:gd name="connsiteY20-290" fmla="*/ 3433234 h 6874934"/>
              <a:gd name="connsiteX21-291" fmla="*/ 2014014 w 2312464"/>
              <a:gd name="connsiteY21-292" fmla="*/ 2709334 h 6874934"/>
              <a:gd name="connsiteX22-293" fmla="*/ 1963214 w 2312464"/>
              <a:gd name="connsiteY22-294" fmla="*/ 2722034 h 6874934"/>
              <a:gd name="connsiteX23-295" fmla="*/ 1969564 w 2312464"/>
              <a:gd name="connsiteY23-296" fmla="*/ 2620434 h 6874934"/>
              <a:gd name="connsiteX24-297" fmla="*/ 1874314 w 2312464"/>
              <a:gd name="connsiteY24-298" fmla="*/ 2582334 h 6874934"/>
              <a:gd name="connsiteX25-299" fmla="*/ 1861614 w 2312464"/>
              <a:gd name="connsiteY25-300" fmla="*/ 1172634 h 6874934"/>
              <a:gd name="connsiteX26-301" fmla="*/ 1734614 w 2312464"/>
              <a:gd name="connsiteY26-302" fmla="*/ 1102784 h 6874934"/>
              <a:gd name="connsiteX27-303" fmla="*/ 1740964 w 2312464"/>
              <a:gd name="connsiteY27-304" fmla="*/ 613834 h 6874934"/>
              <a:gd name="connsiteX28-305" fmla="*/ 1730381 w 2312464"/>
              <a:gd name="connsiteY28-306" fmla="*/ 0 h 6874934"/>
              <a:gd name="connsiteX29-307" fmla="*/ 1692280 w 2312464"/>
              <a:gd name="connsiteY29-308" fmla="*/ 2117 h 6874934"/>
              <a:gd name="connsiteX30-309" fmla="*/ 1652064 w 2312464"/>
              <a:gd name="connsiteY30-310" fmla="*/ 639234 h 6874934"/>
              <a:gd name="connsiteX0-311" fmla="*/ 1651027 w 2311427"/>
              <a:gd name="connsiteY0-312" fmla="*/ 639234 h 6874934"/>
              <a:gd name="connsiteX1-313" fmla="*/ 1035077 w 2311427"/>
              <a:gd name="connsiteY1-314" fmla="*/ 696384 h 6874934"/>
              <a:gd name="connsiteX2-315" fmla="*/ 1047777 w 2311427"/>
              <a:gd name="connsiteY2-316" fmla="*/ 1090084 h 6874934"/>
              <a:gd name="connsiteX3-317" fmla="*/ 774727 w 2311427"/>
              <a:gd name="connsiteY3-318" fmla="*/ 1109134 h 6874934"/>
              <a:gd name="connsiteX4-319" fmla="*/ 787427 w 2311427"/>
              <a:gd name="connsiteY4-320" fmla="*/ 1661584 h 6874934"/>
              <a:gd name="connsiteX5-321" fmla="*/ 590577 w 2311427"/>
              <a:gd name="connsiteY5-322" fmla="*/ 1636184 h 6874934"/>
              <a:gd name="connsiteX6-323" fmla="*/ 603277 w 2311427"/>
              <a:gd name="connsiteY6-324" fmla="*/ 2620434 h 6874934"/>
              <a:gd name="connsiteX7-325" fmla="*/ 57177 w 2311427"/>
              <a:gd name="connsiteY7-326" fmla="*/ 2633134 h 6874934"/>
              <a:gd name="connsiteX8-327" fmla="*/ 2599 w 2311427"/>
              <a:gd name="connsiteY8-328" fmla="*/ 2627542 h 6874934"/>
              <a:gd name="connsiteX9-329" fmla="*/ 27 w 2311427"/>
              <a:gd name="connsiteY9-330" fmla="*/ 2785534 h 6874934"/>
              <a:gd name="connsiteX10-331" fmla="*/ 6377 w 2311427"/>
              <a:gd name="connsiteY10-332" fmla="*/ 3496734 h 6874934"/>
              <a:gd name="connsiteX11-333" fmla="*/ 590577 w 2311427"/>
              <a:gd name="connsiteY11-334" fmla="*/ 3477684 h 6874934"/>
              <a:gd name="connsiteX12-335" fmla="*/ 628677 w 2311427"/>
              <a:gd name="connsiteY12-336" fmla="*/ 6874934 h 6874934"/>
              <a:gd name="connsiteX13-337" fmla="*/ 1892327 w 2311427"/>
              <a:gd name="connsiteY13-338" fmla="*/ 6855884 h 6874934"/>
              <a:gd name="connsiteX14-339" fmla="*/ 1911377 w 2311427"/>
              <a:gd name="connsiteY14-340" fmla="*/ 6601884 h 6874934"/>
              <a:gd name="connsiteX15-341" fmla="*/ 2165377 w 2311427"/>
              <a:gd name="connsiteY15-342" fmla="*/ 6405034 h 6874934"/>
              <a:gd name="connsiteX16-343" fmla="*/ 2311427 w 2311427"/>
              <a:gd name="connsiteY16-344" fmla="*/ 6189134 h 6874934"/>
              <a:gd name="connsiteX17-345" fmla="*/ 2292377 w 2311427"/>
              <a:gd name="connsiteY17-346" fmla="*/ 4785784 h 6874934"/>
              <a:gd name="connsiteX18-347" fmla="*/ 1885977 w 2311427"/>
              <a:gd name="connsiteY18-348" fmla="*/ 4722284 h 6874934"/>
              <a:gd name="connsiteX19-349" fmla="*/ 1828827 w 2311427"/>
              <a:gd name="connsiteY19-350" fmla="*/ 3471334 h 6874934"/>
              <a:gd name="connsiteX20-351" fmla="*/ 2025677 w 2311427"/>
              <a:gd name="connsiteY20-352" fmla="*/ 3433234 h 6874934"/>
              <a:gd name="connsiteX21-353" fmla="*/ 2012977 w 2311427"/>
              <a:gd name="connsiteY21-354" fmla="*/ 2709334 h 6874934"/>
              <a:gd name="connsiteX22-355" fmla="*/ 1962177 w 2311427"/>
              <a:gd name="connsiteY22-356" fmla="*/ 2722034 h 6874934"/>
              <a:gd name="connsiteX23-357" fmla="*/ 1968527 w 2311427"/>
              <a:gd name="connsiteY23-358" fmla="*/ 2620434 h 6874934"/>
              <a:gd name="connsiteX24-359" fmla="*/ 1873277 w 2311427"/>
              <a:gd name="connsiteY24-360" fmla="*/ 2582334 h 6874934"/>
              <a:gd name="connsiteX25-361" fmla="*/ 1860577 w 2311427"/>
              <a:gd name="connsiteY25-362" fmla="*/ 1172634 h 6874934"/>
              <a:gd name="connsiteX26-363" fmla="*/ 1733577 w 2311427"/>
              <a:gd name="connsiteY26-364" fmla="*/ 1102784 h 6874934"/>
              <a:gd name="connsiteX27-365" fmla="*/ 1739927 w 2311427"/>
              <a:gd name="connsiteY27-366" fmla="*/ 613834 h 6874934"/>
              <a:gd name="connsiteX28-367" fmla="*/ 1729344 w 2311427"/>
              <a:gd name="connsiteY28-368" fmla="*/ 0 h 6874934"/>
              <a:gd name="connsiteX29-369" fmla="*/ 1691243 w 2311427"/>
              <a:gd name="connsiteY29-370" fmla="*/ 2117 h 6874934"/>
              <a:gd name="connsiteX30-371" fmla="*/ 1651027 w 2311427"/>
              <a:gd name="connsiteY30-372" fmla="*/ 639234 h 6874934"/>
              <a:gd name="connsiteX0-373" fmla="*/ 1651014 w 2311414"/>
              <a:gd name="connsiteY0-374" fmla="*/ 639234 h 6874934"/>
              <a:gd name="connsiteX1-375" fmla="*/ 1035064 w 2311414"/>
              <a:gd name="connsiteY1-376" fmla="*/ 696384 h 6874934"/>
              <a:gd name="connsiteX2-377" fmla="*/ 1047764 w 2311414"/>
              <a:gd name="connsiteY2-378" fmla="*/ 1090084 h 6874934"/>
              <a:gd name="connsiteX3-379" fmla="*/ 774714 w 2311414"/>
              <a:gd name="connsiteY3-380" fmla="*/ 1109134 h 6874934"/>
              <a:gd name="connsiteX4-381" fmla="*/ 787414 w 2311414"/>
              <a:gd name="connsiteY4-382" fmla="*/ 1661584 h 6874934"/>
              <a:gd name="connsiteX5-383" fmla="*/ 590564 w 2311414"/>
              <a:gd name="connsiteY5-384" fmla="*/ 1636184 h 6874934"/>
              <a:gd name="connsiteX6-385" fmla="*/ 603264 w 2311414"/>
              <a:gd name="connsiteY6-386" fmla="*/ 2620434 h 6874934"/>
              <a:gd name="connsiteX7-387" fmla="*/ 57164 w 2311414"/>
              <a:gd name="connsiteY7-388" fmla="*/ 2633134 h 6874934"/>
              <a:gd name="connsiteX8-389" fmla="*/ 6223 w 2311414"/>
              <a:gd name="connsiteY8-390" fmla="*/ 2660417 h 6874934"/>
              <a:gd name="connsiteX9-391" fmla="*/ 14 w 2311414"/>
              <a:gd name="connsiteY9-392" fmla="*/ 2785534 h 6874934"/>
              <a:gd name="connsiteX10-393" fmla="*/ 6364 w 2311414"/>
              <a:gd name="connsiteY10-394" fmla="*/ 3496734 h 6874934"/>
              <a:gd name="connsiteX11-395" fmla="*/ 590564 w 2311414"/>
              <a:gd name="connsiteY11-396" fmla="*/ 3477684 h 6874934"/>
              <a:gd name="connsiteX12-397" fmla="*/ 628664 w 2311414"/>
              <a:gd name="connsiteY12-398" fmla="*/ 6874934 h 6874934"/>
              <a:gd name="connsiteX13-399" fmla="*/ 1892314 w 2311414"/>
              <a:gd name="connsiteY13-400" fmla="*/ 6855884 h 6874934"/>
              <a:gd name="connsiteX14-401" fmla="*/ 1911364 w 2311414"/>
              <a:gd name="connsiteY14-402" fmla="*/ 6601884 h 6874934"/>
              <a:gd name="connsiteX15-403" fmla="*/ 2165364 w 2311414"/>
              <a:gd name="connsiteY15-404" fmla="*/ 6405034 h 6874934"/>
              <a:gd name="connsiteX16-405" fmla="*/ 2311414 w 2311414"/>
              <a:gd name="connsiteY16-406" fmla="*/ 6189134 h 6874934"/>
              <a:gd name="connsiteX17-407" fmla="*/ 2292364 w 2311414"/>
              <a:gd name="connsiteY17-408" fmla="*/ 4785784 h 6874934"/>
              <a:gd name="connsiteX18-409" fmla="*/ 1885964 w 2311414"/>
              <a:gd name="connsiteY18-410" fmla="*/ 4722284 h 6874934"/>
              <a:gd name="connsiteX19-411" fmla="*/ 1828814 w 2311414"/>
              <a:gd name="connsiteY19-412" fmla="*/ 3471334 h 6874934"/>
              <a:gd name="connsiteX20-413" fmla="*/ 2025664 w 2311414"/>
              <a:gd name="connsiteY20-414" fmla="*/ 3433234 h 6874934"/>
              <a:gd name="connsiteX21-415" fmla="*/ 2012964 w 2311414"/>
              <a:gd name="connsiteY21-416" fmla="*/ 2709334 h 6874934"/>
              <a:gd name="connsiteX22-417" fmla="*/ 1962164 w 2311414"/>
              <a:gd name="connsiteY22-418" fmla="*/ 2722034 h 6874934"/>
              <a:gd name="connsiteX23-419" fmla="*/ 1968514 w 2311414"/>
              <a:gd name="connsiteY23-420" fmla="*/ 2620434 h 6874934"/>
              <a:gd name="connsiteX24-421" fmla="*/ 1873264 w 2311414"/>
              <a:gd name="connsiteY24-422" fmla="*/ 2582334 h 6874934"/>
              <a:gd name="connsiteX25-423" fmla="*/ 1860564 w 2311414"/>
              <a:gd name="connsiteY25-424" fmla="*/ 1172634 h 6874934"/>
              <a:gd name="connsiteX26-425" fmla="*/ 1733564 w 2311414"/>
              <a:gd name="connsiteY26-426" fmla="*/ 1102784 h 6874934"/>
              <a:gd name="connsiteX27-427" fmla="*/ 1739914 w 2311414"/>
              <a:gd name="connsiteY27-428" fmla="*/ 613834 h 6874934"/>
              <a:gd name="connsiteX28-429" fmla="*/ 1729331 w 2311414"/>
              <a:gd name="connsiteY28-430" fmla="*/ 0 h 6874934"/>
              <a:gd name="connsiteX29-431" fmla="*/ 1691230 w 2311414"/>
              <a:gd name="connsiteY29-432" fmla="*/ 2117 h 6874934"/>
              <a:gd name="connsiteX30-433" fmla="*/ 1651014 w 2311414"/>
              <a:gd name="connsiteY30-434" fmla="*/ 639234 h 6874934"/>
              <a:gd name="connsiteX0-435" fmla="*/ 1651055 w 2311455"/>
              <a:gd name="connsiteY0-436" fmla="*/ 639234 h 6874934"/>
              <a:gd name="connsiteX1-437" fmla="*/ 1035105 w 2311455"/>
              <a:gd name="connsiteY1-438" fmla="*/ 696384 h 6874934"/>
              <a:gd name="connsiteX2-439" fmla="*/ 1047805 w 2311455"/>
              <a:gd name="connsiteY2-440" fmla="*/ 1090084 h 6874934"/>
              <a:gd name="connsiteX3-441" fmla="*/ 774755 w 2311455"/>
              <a:gd name="connsiteY3-442" fmla="*/ 1109134 h 6874934"/>
              <a:gd name="connsiteX4-443" fmla="*/ 787455 w 2311455"/>
              <a:gd name="connsiteY4-444" fmla="*/ 1661584 h 6874934"/>
              <a:gd name="connsiteX5-445" fmla="*/ 590605 w 2311455"/>
              <a:gd name="connsiteY5-446" fmla="*/ 1636184 h 6874934"/>
              <a:gd name="connsiteX6-447" fmla="*/ 603305 w 2311455"/>
              <a:gd name="connsiteY6-448" fmla="*/ 2620434 h 6874934"/>
              <a:gd name="connsiteX7-449" fmla="*/ 57205 w 2311455"/>
              <a:gd name="connsiteY7-450" fmla="*/ 2633134 h 6874934"/>
              <a:gd name="connsiteX8-451" fmla="*/ 809 w 2311455"/>
              <a:gd name="connsiteY8-452" fmla="*/ 2629477 h 6874934"/>
              <a:gd name="connsiteX9-453" fmla="*/ 55 w 2311455"/>
              <a:gd name="connsiteY9-454" fmla="*/ 2785534 h 6874934"/>
              <a:gd name="connsiteX10-455" fmla="*/ 6405 w 2311455"/>
              <a:gd name="connsiteY10-456" fmla="*/ 3496734 h 6874934"/>
              <a:gd name="connsiteX11-457" fmla="*/ 590605 w 2311455"/>
              <a:gd name="connsiteY11-458" fmla="*/ 3477684 h 6874934"/>
              <a:gd name="connsiteX12-459" fmla="*/ 628705 w 2311455"/>
              <a:gd name="connsiteY12-460" fmla="*/ 6874934 h 6874934"/>
              <a:gd name="connsiteX13-461" fmla="*/ 1892355 w 2311455"/>
              <a:gd name="connsiteY13-462" fmla="*/ 6855884 h 6874934"/>
              <a:gd name="connsiteX14-463" fmla="*/ 1911405 w 2311455"/>
              <a:gd name="connsiteY14-464" fmla="*/ 6601884 h 6874934"/>
              <a:gd name="connsiteX15-465" fmla="*/ 2165405 w 2311455"/>
              <a:gd name="connsiteY15-466" fmla="*/ 6405034 h 6874934"/>
              <a:gd name="connsiteX16-467" fmla="*/ 2311455 w 2311455"/>
              <a:gd name="connsiteY16-468" fmla="*/ 6189134 h 6874934"/>
              <a:gd name="connsiteX17-469" fmla="*/ 2292405 w 2311455"/>
              <a:gd name="connsiteY17-470" fmla="*/ 4785784 h 6874934"/>
              <a:gd name="connsiteX18-471" fmla="*/ 1886005 w 2311455"/>
              <a:gd name="connsiteY18-472" fmla="*/ 4722284 h 6874934"/>
              <a:gd name="connsiteX19-473" fmla="*/ 1828855 w 2311455"/>
              <a:gd name="connsiteY19-474" fmla="*/ 3471334 h 6874934"/>
              <a:gd name="connsiteX20-475" fmla="*/ 2025705 w 2311455"/>
              <a:gd name="connsiteY20-476" fmla="*/ 3433234 h 6874934"/>
              <a:gd name="connsiteX21-477" fmla="*/ 2013005 w 2311455"/>
              <a:gd name="connsiteY21-478" fmla="*/ 2709334 h 6874934"/>
              <a:gd name="connsiteX22-479" fmla="*/ 1962205 w 2311455"/>
              <a:gd name="connsiteY22-480" fmla="*/ 2722034 h 6874934"/>
              <a:gd name="connsiteX23-481" fmla="*/ 1968555 w 2311455"/>
              <a:gd name="connsiteY23-482" fmla="*/ 2620434 h 6874934"/>
              <a:gd name="connsiteX24-483" fmla="*/ 1873305 w 2311455"/>
              <a:gd name="connsiteY24-484" fmla="*/ 2582334 h 6874934"/>
              <a:gd name="connsiteX25-485" fmla="*/ 1860605 w 2311455"/>
              <a:gd name="connsiteY25-486" fmla="*/ 1172634 h 6874934"/>
              <a:gd name="connsiteX26-487" fmla="*/ 1733605 w 2311455"/>
              <a:gd name="connsiteY26-488" fmla="*/ 1102784 h 6874934"/>
              <a:gd name="connsiteX27-489" fmla="*/ 1739955 w 2311455"/>
              <a:gd name="connsiteY27-490" fmla="*/ 613834 h 6874934"/>
              <a:gd name="connsiteX28-491" fmla="*/ 1729372 w 2311455"/>
              <a:gd name="connsiteY28-492" fmla="*/ 0 h 6874934"/>
              <a:gd name="connsiteX29-493" fmla="*/ 1691271 w 2311455"/>
              <a:gd name="connsiteY29-494" fmla="*/ 2117 h 6874934"/>
              <a:gd name="connsiteX30-495" fmla="*/ 1651055 w 2311455"/>
              <a:gd name="connsiteY30-496" fmla="*/ 639234 h 6874934"/>
              <a:gd name="connsiteX0-497" fmla="*/ 1651000 w 2311400"/>
              <a:gd name="connsiteY0-498" fmla="*/ 639234 h 6874934"/>
              <a:gd name="connsiteX1-499" fmla="*/ 1035050 w 2311400"/>
              <a:gd name="connsiteY1-500" fmla="*/ 696384 h 6874934"/>
              <a:gd name="connsiteX2-501" fmla="*/ 1047750 w 2311400"/>
              <a:gd name="connsiteY2-502" fmla="*/ 1090084 h 6874934"/>
              <a:gd name="connsiteX3-503" fmla="*/ 774700 w 2311400"/>
              <a:gd name="connsiteY3-504" fmla="*/ 1109134 h 6874934"/>
              <a:gd name="connsiteX4-505" fmla="*/ 787400 w 2311400"/>
              <a:gd name="connsiteY4-506" fmla="*/ 1661584 h 6874934"/>
              <a:gd name="connsiteX5-507" fmla="*/ 590550 w 2311400"/>
              <a:gd name="connsiteY5-508" fmla="*/ 1636184 h 6874934"/>
              <a:gd name="connsiteX6-509" fmla="*/ 603250 w 2311400"/>
              <a:gd name="connsiteY6-510" fmla="*/ 2620434 h 6874934"/>
              <a:gd name="connsiteX7-511" fmla="*/ 57150 w 2311400"/>
              <a:gd name="connsiteY7-512" fmla="*/ 2633134 h 6874934"/>
              <a:gd name="connsiteX8-513" fmla="*/ 0 w 2311400"/>
              <a:gd name="connsiteY8-514" fmla="*/ 2785534 h 6874934"/>
              <a:gd name="connsiteX9-515" fmla="*/ 6350 w 2311400"/>
              <a:gd name="connsiteY9-516" fmla="*/ 3496734 h 6874934"/>
              <a:gd name="connsiteX10-517" fmla="*/ 590550 w 2311400"/>
              <a:gd name="connsiteY10-518" fmla="*/ 3477684 h 6874934"/>
              <a:gd name="connsiteX11-519" fmla="*/ 628650 w 2311400"/>
              <a:gd name="connsiteY11-520" fmla="*/ 6874934 h 6874934"/>
              <a:gd name="connsiteX12-521" fmla="*/ 1892300 w 2311400"/>
              <a:gd name="connsiteY12-522" fmla="*/ 6855884 h 6874934"/>
              <a:gd name="connsiteX13-523" fmla="*/ 1911350 w 2311400"/>
              <a:gd name="connsiteY13-524" fmla="*/ 6601884 h 6874934"/>
              <a:gd name="connsiteX14-525" fmla="*/ 2165350 w 2311400"/>
              <a:gd name="connsiteY14-526" fmla="*/ 6405034 h 6874934"/>
              <a:gd name="connsiteX15-527" fmla="*/ 2311400 w 2311400"/>
              <a:gd name="connsiteY15-528" fmla="*/ 6189134 h 6874934"/>
              <a:gd name="connsiteX16-529" fmla="*/ 2292350 w 2311400"/>
              <a:gd name="connsiteY16-530" fmla="*/ 4785784 h 6874934"/>
              <a:gd name="connsiteX17-531" fmla="*/ 1885950 w 2311400"/>
              <a:gd name="connsiteY17-532" fmla="*/ 4722284 h 6874934"/>
              <a:gd name="connsiteX18-533" fmla="*/ 1828800 w 2311400"/>
              <a:gd name="connsiteY18-534" fmla="*/ 3471334 h 6874934"/>
              <a:gd name="connsiteX19-535" fmla="*/ 2025650 w 2311400"/>
              <a:gd name="connsiteY19-536" fmla="*/ 3433234 h 6874934"/>
              <a:gd name="connsiteX20-537" fmla="*/ 2012950 w 2311400"/>
              <a:gd name="connsiteY20-538" fmla="*/ 2709334 h 6874934"/>
              <a:gd name="connsiteX21-539" fmla="*/ 1962150 w 2311400"/>
              <a:gd name="connsiteY21-540" fmla="*/ 2722034 h 6874934"/>
              <a:gd name="connsiteX22-541" fmla="*/ 1968500 w 2311400"/>
              <a:gd name="connsiteY22-542" fmla="*/ 2620434 h 6874934"/>
              <a:gd name="connsiteX23-543" fmla="*/ 1873250 w 2311400"/>
              <a:gd name="connsiteY23-544" fmla="*/ 2582334 h 6874934"/>
              <a:gd name="connsiteX24-545" fmla="*/ 1860550 w 2311400"/>
              <a:gd name="connsiteY24-546" fmla="*/ 1172634 h 6874934"/>
              <a:gd name="connsiteX25-547" fmla="*/ 1733550 w 2311400"/>
              <a:gd name="connsiteY25-548" fmla="*/ 1102784 h 6874934"/>
              <a:gd name="connsiteX26-549" fmla="*/ 1739900 w 2311400"/>
              <a:gd name="connsiteY26-550" fmla="*/ 613834 h 6874934"/>
              <a:gd name="connsiteX27-551" fmla="*/ 1729317 w 2311400"/>
              <a:gd name="connsiteY27-552" fmla="*/ 0 h 6874934"/>
              <a:gd name="connsiteX28-553" fmla="*/ 1691216 w 2311400"/>
              <a:gd name="connsiteY28-554" fmla="*/ 2117 h 6874934"/>
              <a:gd name="connsiteX29-555" fmla="*/ 1651000 w 2311400"/>
              <a:gd name="connsiteY29-556" fmla="*/ 639234 h 6874934"/>
              <a:gd name="connsiteX0-557" fmla="*/ 1651127 w 2311527"/>
              <a:gd name="connsiteY0-558" fmla="*/ 639234 h 6874934"/>
              <a:gd name="connsiteX1-559" fmla="*/ 1035177 w 2311527"/>
              <a:gd name="connsiteY1-560" fmla="*/ 696384 h 6874934"/>
              <a:gd name="connsiteX2-561" fmla="*/ 1047877 w 2311527"/>
              <a:gd name="connsiteY2-562" fmla="*/ 1090084 h 6874934"/>
              <a:gd name="connsiteX3-563" fmla="*/ 774827 w 2311527"/>
              <a:gd name="connsiteY3-564" fmla="*/ 1109134 h 6874934"/>
              <a:gd name="connsiteX4-565" fmla="*/ 787527 w 2311527"/>
              <a:gd name="connsiteY4-566" fmla="*/ 1661584 h 6874934"/>
              <a:gd name="connsiteX5-567" fmla="*/ 590677 w 2311527"/>
              <a:gd name="connsiteY5-568" fmla="*/ 1636184 h 6874934"/>
              <a:gd name="connsiteX6-569" fmla="*/ 603377 w 2311527"/>
              <a:gd name="connsiteY6-570" fmla="*/ 2620434 h 6874934"/>
              <a:gd name="connsiteX7-571" fmla="*/ 0 w 2311527"/>
              <a:gd name="connsiteY7-572" fmla="*/ 2633135 h 6874934"/>
              <a:gd name="connsiteX8-573" fmla="*/ 127 w 2311527"/>
              <a:gd name="connsiteY8-574" fmla="*/ 2785534 h 6874934"/>
              <a:gd name="connsiteX9-575" fmla="*/ 6477 w 2311527"/>
              <a:gd name="connsiteY9-576" fmla="*/ 3496734 h 6874934"/>
              <a:gd name="connsiteX10-577" fmla="*/ 590677 w 2311527"/>
              <a:gd name="connsiteY10-578" fmla="*/ 3477684 h 6874934"/>
              <a:gd name="connsiteX11-579" fmla="*/ 628777 w 2311527"/>
              <a:gd name="connsiteY11-580" fmla="*/ 6874934 h 6874934"/>
              <a:gd name="connsiteX12-581" fmla="*/ 1892427 w 2311527"/>
              <a:gd name="connsiteY12-582" fmla="*/ 6855884 h 6874934"/>
              <a:gd name="connsiteX13-583" fmla="*/ 1911477 w 2311527"/>
              <a:gd name="connsiteY13-584" fmla="*/ 6601884 h 6874934"/>
              <a:gd name="connsiteX14-585" fmla="*/ 2165477 w 2311527"/>
              <a:gd name="connsiteY14-586" fmla="*/ 6405034 h 6874934"/>
              <a:gd name="connsiteX15-587" fmla="*/ 2311527 w 2311527"/>
              <a:gd name="connsiteY15-588" fmla="*/ 6189134 h 6874934"/>
              <a:gd name="connsiteX16-589" fmla="*/ 2292477 w 2311527"/>
              <a:gd name="connsiteY16-590" fmla="*/ 4785784 h 6874934"/>
              <a:gd name="connsiteX17-591" fmla="*/ 1886077 w 2311527"/>
              <a:gd name="connsiteY17-592" fmla="*/ 4722284 h 6874934"/>
              <a:gd name="connsiteX18-593" fmla="*/ 1828927 w 2311527"/>
              <a:gd name="connsiteY18-594" fmla="*/ 3471334 h 6874934"/>
              <a:gd name="connsiteX19-595" fmla="*/ 2025777 w 2311527"/>
              <a:gd name="connsiteY19-596" fmla="*/ 3433234 h 6874934"/>
              <a:gd name="connsiteX20-597" fmla="*/ 2013077 w 2311527"/>
              <a:gd name="connsiteY20-598" fmla="*/ 2709334 h 6874934"/>
              <a:gd name="connsiteX21-599" fmla="*/ 1962277 w 2311527"/>
              <a:gd name="connsiteY21-600" fmla="*/ 2722034 h 6874934"/>
              <a:gd name="connsiteX22-601" fmla="*/ 1968627 w 2311527"/>
              <a:gd name="connsiteY22-602" fmla="*/ 2620434 h 6874934"/>
              <a:gd name="connsiteX23-603" fmla="*/ 1873377 w 2311527"/>
              <a:gd name="connsiteY23-604" fmla="*/ 2582334 h 6874934"/>
              <a:gd name="connsiteX24-605" fmla="*/ 1860677 w 2311527"/>
              <a:gd name="connsiteY24-606" fmla="*/ 1172634 h 6874934"/>
              <a:gd name="connsiteX25-607" fmla="*/ 1733677 w 2311527"/>
              <a:gd name="connsiteY25-608" fmla="*/ 1102784 h 6874934"/>
              <a:gd name="connsiteX26-609" fmla="*/ 1740027 w 2311527"/>
              <a:gd name="connsiteY26-610" fmla="*/ 613834 h 6874934"/>
              <a:gd name="connsiteX27-611" fmla="*/ 1729444 w 2311527"/>
              <a:gd name="connsiteY27-612" fmla="*/ 0 h 6874934"/>
              <a:gd name="connsiteX28-613" fmla="*/ 1691343 w 2311527"/>
              <a:gd name="connsiteY28-614" fmla="*/ 2117 h 6874934"/>
              <a:gd name="connsiteX29-615" fmla="*/ 1651127 w 2311527"/>
              <a:gd name="connsiteY29-616" fmla="*/ 639234 h 6874934"/>
              <a:gd name="connsiteX0-617" fmla="*/ 1651127 w 2311527"/>
              <a:gd name="connsiteY0-618" fmla="*/ 639234 h 6874934"/>
              <a:gd name="connsiteX1-619" fmla="*/ 1035177 w 2311527"/>
              <a:gd name="connsiteY1-620" fmla="*/ 696384 h 6874934"/>
              <a:gd name="connsiteX2-621" fmla="*/ 1047877 w 2311527"/>
              <a:gd name="connsiteY2-622" fmla="*/ 1090084 h 6874934"/>
              <a:gd name="connsiteX3-623" fmla="*/ 774827 w 2311527"/>
              <a:gd name="connsiteY3-624" fmla="*/ 1109134 h 6874934"/>
              <a:gd name="connsiteX4-625" fmla="*/ 787527 w 2311527"/>
              <a:gd name="connsiteY4-626" fmla="*/ 1661584 h 6874934"/>
              <a:gd name="connsiteX5-627" fmla="*/ 590677 w 2311527"/>
              <a:gd name="connsiteY5-628" fmla="*/ 1636184 h 6874934"/>
              <a:gd name="connsiteX6-629" fmla="*/ 603377 w 2311527"/>
              <a:gd name="connsiteY6-630" fmla="*/ 2620434 h 6874934"/>
              <a:gd name="connsiteX7-631" fmla="*/ 0 w 2311527"/>
              <a:gd name="connsiteY7-632" fmla="*/ 2633135 h 6874934"/>
              <a:gd name="connsiteX8-633" fmla="*/ 127 w 2311527"/>
              <a:gd name="connsiteY8-634" fmla="*/ 2785534 h 6874934"/>
              <a:gd name="connsiteX9-635" fmla="*/ 6477 w 2311527"/>
              <a:gd name="connsiteY9-636" fmla="*/ 3496734 h 6874934"/>
              <a:gd name="connsiteX10-637" fmla="*/ 590677 w 2311527"/>
              <a:gd name="connsiteY10-638" fmla="*/ 3477684 h 6874934"/>
              <a:gd name="connsiteX11-639" fmla="*/ 628777 w 2311527"/>
              <a:gd name="connsiteY11-640" fmla="*/ 6874934 h 6874934"/>
              <a:gd name="connsiteX12-641" fmla="*/ 1892427 w 2311527"/>
              <a:gd name="connsiteY12-642" fmla="*/ 6855884 h 6874934"/>
              <a:gd name="connsiteX13-643" fmla="*/ 1911477 w 2311527"/>
              <a:gd name="connsiteY13-644" fmla="*/ 6601884 h 6874934"/>
              <a:gd name="connsiteX14-645" fmla="*/ 2165477 w 2311527"/>
              <a:gd name="connsiteY14-646" fmla="*/ 6405034 h 6874934"/>
              <a:gd name="connsiteX15-647" fmla="*/ 2311527 w 2311527"/>
              <a:gd name="connsiteY15-648" fmla="*/ 6189134 h 6874934"/>
              <a:gd name="connsiteX16-649" fmla="*/ 1866989 w 2311527"/>
              <a:gd name="connsiteY16-650" fmla="*/ 5255685 h 6874934"/>
              <a:gd name="connsiteX17-651" fmla="*/ 1886077 w 2311527"/>
              <a:gd name="connsiteY17-652" fmla="*/ 4722284 h 6874934"/>
              <a:gd name="connsiteX18-653" fmla="*/ 1828927 w 2311527"/>
              <a:gd name="connsiteY18-654" fmla="*/ 3471334 h 6874934"/>
              <a:gd name="connsiteX19-655" fmla="*/ 2025777 w 2311527"/>
              <a:gd name="connsiteY19-656" fmla="*/ 3433234 h 6874934"/>
              <a:gd name="connsiteX20-657" fmla="*/ 2013077 w 2311527"/>
              <a:gd name="connsiteY20-658" fmla="*/ 2709334 h 6874934"/>
              <a:gd name="connsiteX21-659" fmla="*/ 1962277 w 2311527"/>
              <a:gd name="connsiteY21-660" fmla="*/ 2722034 h 6874934"/>
              <a:gd name="connsiteX22-661" fmla="*/ 1968627 w 2311527"/>
              <a:gd name="connsiteY22-662" fmla="*/ 2620434 h 6874934"/>
              <a:gd name="connsiteX23-663" fmla="*/ 1873377 w 2311527"/>
              <a:gd name="connsiteY23-664" fmla="*/ 2582334 h 6874934"/>
              <a:gd name="connsiteX24-665" fmla="*/ 1860677 w 2311527"/>
              <a:gd name="connsiteY24-666" fmla="*/ 1172634 h 6874934"/>
              <a:gd name="connsiteX25-667" fmla="*/ 1733677 w 2311527"/>
              <a:gd name="connsiteY25-668" fmla="*/ 1102784 h 6874934"/>
              <a:gd name="connsiteX26-669" fmla="*/ 1740027 w 2311527"/>
              <a:gd name="connsiteY26-670" fmla="*/ 613834 h 6874934"/>
              <a:gd name="connsiteX27-671" fmla="*/ 1729444 w 2311527"/>
              <a:gd name="connsiteY27-672" fmla="*/ 0 h 6874934"/>
              <a:gd name="connsiteX28-673" fmla="*/ 1691343 w 2311527"/>
              <a:gd name="connsiteY28-674" fmla="*/ 2117 h 6874934"/>
              <a:gd name="connsiteX29-675" fmla="*/ 1651127 w 2311527"/>
              <a:gd name="connsiteY29-676" fmla="*/ 639234 h 6874934"/>
              <a:gd name="connsiteX0-677" fmla="*/ 1651127 w 2165477"/>
              <a:gd name="connsiteY0-678" fmla="*/ 639234 h 6874934"/>
              <a:gd name="connsiteX1-679" fmla="*/ 1035177 w 2165477"/>
              <a:gd name="connsiteY1-680" fmla="*/ 696384 h 6874934"/>
              <a:gd name="connsiteX2-681" fmla="*/ 1047877 w 2165477"/>
              <a:gd name="connsiteY2-682" fmla="*/ 1090084 h 6874934"/>
              <a:gd name="connsiteX3-683" fmla="*/ 774827 w 2165477"/>
              <a:gd name="connsiteY3-684" fmla="*/ 1109134 h 6874934"/>
              <a:gd name="connsiteX4-685" fmla="*/ 787527 w 2165477"/>
              <a:gd name="connsiteY4-686" fmla="*/ 1661584 h 6874934"/>
              <a:gd name="connsiteX5-687" fmla="*/ 590677 w 2165477"/>
              <a:gd name="connsiteY5-688" fmla="*/ 1636184 h 6874934"/>
              <a:gd name="connsiteX6-689" fmla="*/ 603377 w 2165477"/>
              <a:gd name="connsiteY6-690" fmla="*/ 2620434 h 6874934"/>
              <a:gd name="connsiteX7-691" fmla="*/ 0 w 2165477"/>
              <a:gd name="connsiteY7-692" fmla="*/ 2633135 h 6874934"/>
              <a:gd name="connsiteX8-693" fmla="*/ 127 w 2165477"/>
              <a:gd name="connsiteY8-694" fmla="*/ 2785534 h 6874934"/>
              <a:gd name="connsiteX9-695" fmla="*/ 6477 w 2165477"/>
              <a:gd name="connsiteY9-696" fmla="*/ 3496734 h 6874934"/>
              <a:gd name="connsiteX10-697" fmla="*/ 590677 w 2165477"/>
              <a:gd name="connsiteY10-698" fmla="*/ 3477684 h 6874934"/>
              <a:gd name="connsiteX11-699" fmla="*/ 628777 w 2165477"/>
              <a:gd name="connsiteY11-700" fmla="*/ 6874934 h 6874934"/>
              <a:gd name="connsiteX12-701" fmla="*/ 1892427 w 2165477"/>
              <a:gd name="connsiteY12-702" fmla="*/ 6855884 h 6874934"/>
              <a:gd name="connsiteX13-703" fmla="*/ 1911477 w 2165477"/>
              <a:gd name="connsiteY13-704" fmla="*/ 6601884 h 6874934"/>
              <a:gd name="connsiteX14-705" fmla="*/ 2165477 w 2165477"/>
              <a:gd name="connsiteY14-706" fmla="*/ 6405034 h 6874934"/>
              <a:gd name="connsiteX15-707" fmla="*/ 1820579 w 2165477"/>
              <a:gd name="connsiteY15-708" fmla="*/ 6206538 h 6874934"/>
              <a:gd name="connsiteX16-709" fmla="*/ 1866989 w 2165477"/>
              <a:gd name="connsiteY16-710" fmla="*/ 5255685 h 6874934"/>
              <a:gd name="connsiteX17-711" fmla="*/ 1886077 w 2165477"/>
              <a:gd name="connsiteY17-712" fmla="*/ 4722284 h 6874934"/>
              <a:gd name="connsiteX18-713" fmla="*/ 1828927 w 2165477"/>
              <a:gd name="connsiteY18-714" fmla="*/ 3471334 h 6874934"/>
              <a:gd name="connsiteX19-715" fmla="*/ 2025777 w 2165477"/>
              <a:gd name="connsiteY19-716" fmla="*/ 3433234 h 6874934"/>
              <a:gd name="connsiteX20-717" fmla="*/ 2013077 w 2165477"/>
              <a:gd name="connsiteY20-718" fmla="*/ 2709334 h 6874934"/>
              <a:gd name="connsiteX21-719" fmla="*/ 1962277 w 2165477"/>
              <a:gd name="connsiteY21-720" fmla="*/ 2722034 h 6874934"/>
              <a:gd name="connsiteX22-721" fmla="*/ 1968627 w 2165477"/>
              <a:gd name="connsiteY22-722" fmla="*/ 2620434 h 6874934"/>
              <a:gd name="connsiteX23-723" fmla="*/ 1873377 w 2165477"/>
              <a:gd name="connsiteY23-724" fmla="*/ 2582334 h 6874934"/>
              <a:gd name="connsiteX24-725" fmla="*/ 1860677 w 2165477"/>
              <a:gd name="connsiteY24-726" fmla="*/ 1172634 h 6874934"/>
              <a:gd name="connsiteX25-727" fmla="*/ 1733677 w 2165477"/>
              <a:gd name="connsiteY25-728" fmla="*/ 1102784 h 6874934"/>
              <a:gd name="connsiteX26-729" fmla="*/ 1740027 w 2165477"/>
              <a:gd name="connsiteY26-730" fmla="*/ 613834 h 6874934"/>
              <a:gd name="connsiteX27-731" fmla="*/ 1729444 w 2165477"/>
              <a:gd name="connsiteY27-732" fmla="*/ 0 h 6874934"/>
              <a:gd name="connsiteX28-733" fmla="*/ 1691343 w 2165477"/>
              <a:gd name="connsiteY28-734" fmla="*/ 2117 h 6874934"/>
              <a:gd name="connsiteX29-735" fmla="*/ 1651127 w 2165477"/>
              <a:gd name="connsiteY29-736" fmla="*/ 639234 h 68749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2165477" h="6874934">
                <a:moveTo>
                  <a:pt x="1651127" y="639234"/>
                </a:moveTo>
                <a:lnTo>
                  <a:pt x="1035177" y="696384"/>
                </a:lnTo>
                <a:lnTo>
                  <a:pt x="1047877" y="1090084"/>
                </a:lnTo>
                <a:lnTo>
                  <a:pt x="774827" y="1109134"/>
                </a:lnTo>
                <a:lnTo>
                  <a:pt x="787527" y="1661584"/>
                </a:lnTo>
                <a:lnTo>
                  <a:pt x="590677" y="1636184"/>
                </a:lnTo>
                <a:lnTo>
                  <a:pt x="603377" y="2620434"/>
                </a:lnTo>
                <a:lnTo>
                  <a:pt x="0" y="2633135"/>
                </a:lnTo>
                <a:cubicBezTo>
                  <a:pt x="42" y="2683935"/>
                  <a:pt x="85" y="2734734"/>
                  <a:pt x="127" y="2785534"/>
                </a:cubicBezTo>
                <a:cubicBezTo>
                  <a:pt x="2244" y="3022601"/>
                  <a:pt x="4360" y="3259667"/>
                  <a:pt x="6477" y="3496734"/>
                </a:cubicBezTo>
                <a:lnTo>
                  <a:pt x="590677" y="3477684"/>
                </a:lnTo>
                <a:lnTo>
                  <a:pt x="628777" y="6874934"/>
                </a:lnTo>
                <a:lnTo>
                  <a:pt x="1892427" y="6855884"/>
                </a:lnTo>
                <a:lnTo>
                  <a:pt x="1911477" y="6601884"/>
                </a:lnTo>
                <a:lnTo>
                  <a:pt x="2165477" y="6405034"/>
                </a:lnTo>
                <a:lnTo>
                  <a:pt x="1820579" y="6206538"/>
                </a:lnTo>
                <a:lnTo>
                  <a:pt x="1866989" y="5255685"/>
                </a:lnTo>
                <a:lnTo>
                  <a:pt x="1886077" y="4722284"/>
                </a:lnTo>
                <a:lnTo>
                  <a:pt x="1828927" y="3471334"/>
                </a:lnTo>
                <a:lnTo>
                  <a:pt x="2025777" y="3433234"/>
                </a:lnTo>
                <a:lnTo>
                  <a:pt x="2013077" y="2709334"/>
                </a:lnTo>
                <a:lnTo>
                  <a:pt x="1962277" y="2722034"/>
                </a:lnTo>
                <a:lnTo>
                  <a:pt x="1968627" y="2620434"/>
                </a:lnTo>
                <a:lnTo>
                  <a:pt x="1873377" y="2582334"/>
                </a:lnTo>
                <a:lnTo>
                  <a:pt x="1860677" y="1172634"/>
                </a:lnTo>
                <a:lnTo>
                  <a:pt x="1733677" y="1102784"/>
                </a:lnTo>
                <a:cubicBezTo>
                  <a:pt x="1735794" y="939801"/>
                  <a:pt x="1737910" y="776817"/>
                  <a:pt x="1740027" y="613834"/>
                </a:cubicBezTo>
                <a:lnTo>
                  <a:pt x="1729444" y="0"/>
                </a:lnTo>
                <a:lnTo>
                  <a:pt x="1691343" y="2117"/>
                </a:lnTo>
                <a:lnTo>
                  <a:pt x="1651127" y="639234"/>
                </a:lnTo>
                <a:close/>
              </a:path>
            </a:pathLst>
          </a:custGeom>
          <a:gradFill flip="none" rotWithShape="1">
            <a:gsLst>
              <a:gs pos="0">
                <a:srgbClr val="DA0000"/>
              </a:gs>
              <a:gs pos="71000">
                <a:srgbClr val="AC2020">
                  <a:alpha val="0"/>
                </a:srgbClr>
              </a:gs>
            </a:gsLst>
            <a:lin ang="81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endParaRPr>
          </a:p>
        </p:txBody>
      </p:sp>
      <p:sp>
        <p:nvSpPr>
          <p:cNvPr id="2" name="矩形 1"/>
          <p:cNvSpPr/>
          <p:nvPr/>
        </p:nvSpPr>
        <p:spPr>
          <a:xfrm>
            <a:off x="0" y="0"/>
            <a:ext cx="439420" cy="93980"/>
          </a:xfrm>
          <a:prstGeom prst="rect">
            <a:avLst/>
          </a:prstGeom>
          <a:solidFill>
            <a:srgbClr val="FFC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nvSpPr>
        <p:spPr>
          <a:xfrm>
            <a:off x="0" y="-45720"/>
            <a:ext cx="4730403" cy="6903720"/>
          </a:xfrm>
          <a:custGeom>
            <a:avLst/>
            <a:gdLst>
              <a:gd name="connsiteX0" fmla="*/ 69180 w 4716207"/>
              <a:gd name="connsiteY0" fmla="*/ 0 h 6858000"/>
              <a:gd name="connsiteX1" fmla="*/ 4579290 w 4716207"/>
              <a:gd name="connsiteY1" fmla="*/ 0 h 6858000"/>
              <a:gd name="connsiteX2" fmla="*/ 4716207 w 4716207"/>
              <a:gd name="connsiteY2" fmla="*/ 136916 h 6858000"/>
              <a:gd name="connsiteX3" fmla="*/ 4716207 w 4716207"/>
              <a:gd name="connsiteY3" fmla="*/ 6721084 h 6858000"/>
              <a:gd name="connsiteX4" fmla="*/ 4579290 w 4716207"/>
              <a:gd name="connsiteY4" fmla="*/ 6858000 h 6858000"/>
              <a:gd name="connsiteX5" fmla="*/ 69180 w 4716207"/>
              <a:gd name="connsiteY5" fmla="*/ 6858000 h 6858000"/>
              <a:gd name="connsiteX6" fmla="*/ 15886 w 4716207"/>
              <a:gd name="connsiteY6" fmla="*/ 6847241 h 6858000"/>
              <a:gd name="connsiteX7" fmla="*/ 0 w 4716207"/>
              <a:gd name="connsiteY7" fmla="*/ 6836530 h 6858000"/>
              <a:gd name="connsiteX8" fmla="*/ 0 w 4716207"/>
              <a:gd name="connsiteY8" fmla="*/ 21470 h 6858000"/>
              <a:gd name="connsiteX9" fmla="*/ 15886 w 4716207"/>
              <a:gd name="connsiteY9" fmla="*/ 10760 h 6858000"/>
              <a:gd name="connsiteX10" fmla="*/ 69180 w 4716207"/>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6207" h="6858000">
                <a:moveTo>
                  <a:pt x="69180" y="0"/>
                </a:moveTo>
                <a:lnTo>
                  <a:pt x="4579290" y="0"/>
                </a:lnTo>
                <a:cubicBezTo>
                  <a:pt x="4654907" y="0"/>
                  <a:pt x="4716207" y="61299"/>
                  <a:pt x="4716207" y="136916"/>
                </a:cubicBezTo>
                <a:lnTo>
                  <a:pt x="4716207" y="6721084"/>
                </a:lnTo>
                <a:cubicBezTo>
                  <a:pt x="4716207" y="6796701"/>
                  <a:pt x="4654907" y="6858000"/>
                  <a:pt x="4579290" y="6858000"/>
                </a:cubicBezTo>
                <a:lnTo>
                  <a:pt x="69180" y="6858000"/>
                </a:lnTo>
                <a:cubicBezTo>
                  <a:pt x="50276" y="6858000"/>
                  <a:pt x="32267" y="6854169"/>
                  <a:pt x="15886" y="6847241"/>
                </a:cubicBezTo>
                <a:lnTo>
                  <a:pt x="0" y="6836530"/>
                </a:lnTo>
                <a:lnTo>
                  <a:pt x="0" y="21470"/>
                </a:lnTo>
                <a:lnTo>
                  <a:pt x="15886" y="10760"/>
                </a:lnTo>
                <a:cubicBezTo>
                  <a:pt x="32267" y="3831"/>
                  <a:pt x="50276" y="0"/>
                  <a:pt x="69180" y="0"/>
                </a:cubicBezTo>
                <a:close/>
              </a:path>
            </a:pathLst>
          </a:custGeom>
          <a:solidFill>
            <a:srgbClr val="EE9322"/>
          </a:solidFill>
          <a:ln>
            <a:noFill/>
          </a:ln>
          <a:effectLst>
            <a:outerShdw blurRad="2540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rgbClr val="88A888"/>
              </a:solidFill>
            </a:endParaRPr>
          </a:p>
        </p:txBody>
      </p:sp>
      <p:grpSp>
        <p:nvGrpSpPr>
          <p:cNvPr id="4" name="组合 3"/>
          <p:cNvGrpSpPr/>
          <p:nvPr/>
        </p:nvGrpSpPr>
        <p:grpSpPr>
          <a:xfrm>
            <a:off x="6309780" y="922840"/>
            <a:ext cx="3259667" cy="1151563"/>
            <a:chOff x="6701752" y="2267317"/>
            <a:chExt cx="3259667" cy="1151563"/>
          </a:xfrm>
        </p:grpSpPr>
        <p:sp>
          <p:nvSpPr>
            <p:cNvPr id="6" name="矩形 5"/>
            <p:cNvSpPr/>
            <p:nvPr/>
          </p:nvSpPr>
          <p:spPr>
            <a:xfrm>
              <a:off x="6701752" y="2267317"/>
              <a:ext cx="3259667" cy="707886"/>
            </a:xfrm>
            <a:prstGeom prst="rect">
              <a:avLst/>
            </a:prstGeom>
            <a:solidFill>
              <a:schemeClr val="bg1">
                <a:alpha val="60000"/>
              </a:schemeClr>
            </a:soli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7283049" y="2772549"/>
              <a:ext cx="2280308" cy="646331"/>
            </a:xfrm>
            <a:prstGeom prst="rect">
              <a:avLst/>
            </a:prstGeom>
            <a:noFill/>
          </p:spPr>
          <p:txBody>
            <a:bodyPr wrap="square" rtlCol="0">
              <a:spAutoFit/>
            </a:bodyPr>
            <a:lstStyle/>
            <a:p>
              <a:r>
                <a:rPr lang="zh-CN" altLang="en-US" sz="3600" dirty="0">
                  <a:solidFill>
                    <a:schemeClr val="tx1">
                      <a:alpha val="80000"/>
                    </a:schemeClr>
                  </a:solidFill>
                  <a:effectLst>
                    <a:outerShdw blurRad="254000" dist="127000" dir="2700000" algn="tl" rotWithShape="0">
                      <a:prstClr val="black">
                        <a:alpha val="20000"/>
                      </a:prstClr>
                    </a:outerShdw>
                  </a:effectLst>
                  <a:latin typeface="霞鹜文楷" pitchFamily="2" charset="-122"/>
                  <a:ea typeface="霞鹜文楷" pitchFamily="2" charset="-122"/>
                  <a:cs typeface="阿里巴巴普惠体 2.0 105 Heavy" panose="00020600040101010101" pitchFamily="18" charset="-122"/>
                </a:rPr>
                <a:t>数据整理</a:t>
              </a:r>
              <a:endParaRPr lang="zh-CN" altLang="en-US" sz="3600" dirty="0">
                <a:solidFill>
                  <a:schemeClr val="tx1">
                    <a:alpha val="80000"/>
                  </a:schemeClr>
                </a:solidFill>
                <a:effectLst>
                  <a:outerShdw blurRad="254000" dist="127000" dir="2700000" algn="tl" rotWithShape="0">
                    <a:prstClr val="black">
                      <a:alpha val="20000"/>
                    </a:prstClr>
                  </a:outerShdw>
                </a:effectLst>
                <a:latin typeface="霞鹜文楷" pitchFamily="2" charset="-122"/>
                <a:ea typeface="霞鹜文楷" pitchFamily="2" charset="-122"/>
                <a:cs typeface="阿里巴巴普惠体 2.0 105 Heavy" panose="00020600040101010101" pitchFamily="18" charset="-122"/>
              </a:endParaRPr>
            </a:p>
          </p:txBody>
        </p:sp>
      </p:grpSp>
      <p:graphicFrame>
        <p:nvGraphicFramePr>
          <p:cNvPr id="8" name="图表 7"/>
          <p:cNvGraphicFramePr/>
          <p:nvPr/>
        </p:nvGraphicFramePr>
        <p:xfrm>
          <a:off x="6163009" y="2378292"/>
          <a:ext cx="5490334" cy="3660223"/>
        </p:xfrm>
        <a:graphic>
          <a:graphicData uri="http://schemas.openxmlformats.org/drawingml/2006/chart">
            <c:chart xmlns:c="http://schemas.openxmlformats.org/drawingml/2006/chart" xmlns:r="http://schemas.openxmlformats.org/officeDocument/2006/relationships" r:id="rId1"/>
          </a:graphicData>
        </a:graphic>
      </p:graphicFrame>
      <p:grpSp>
        <p:nvGrpSpPr>
          <p:cNvPr id="9" name="组合 8"/>
          <p:cNvGrpSpPr/>
          <p:nvPr/>
        </p:nvGrpSpPr>
        <p:grpSpPr>
          <a:xfrm>
            <a:off x="982712" y="642205"/>
            <a:ext cx="3028969" cy="866551"/>
            <a:chOff x="1038671" y="-9707712"/>
            <a:chExt cx="3028969" cy="866551"/>
          </a:xfrm>
        </p:grpSpPr>
        <p:sp>
          <p:nvSpPr>
            <p:cNvPr id="10" name="文本框 9"/>
            <p:cNvSpPr txBox="1"/>
            <p:nvPr/>
          </p:nvSpPr>
          <p:spPr>
            <a:xfrm>
              <a:off x="1063764" y="-9707712"/>
              <a:ext cx="3003876" cy="674954"/>
            </a:xfrm>
            <a:prstGeom prst="rect">
              <a:avLst/>
            </a:prstGeom>
            <a:noFill/>
            <a:effectLst/>
          </p:spPr>
          <p:txBody>
            <a:bodyPr wrap="square" lIns="117958" tIns="58979" rIns="117958" bIns="58979" rtlCol="0">
              <a:spAutoFit/>
            </a:bodyPr>
            <a:lstStyle/>
            <a:p>
              <a:r>
                <a:rPr lang="zh-CN" altLang="en-US" sz="3610" dirty="0">
                  <a:solidFill>
                    <a:srgbClr val="1B6053"/>
                  </a:solidFill>
                  <a:effectLst>
                    <a:outerShdw blurRad="254000" dist="127000" dir="2700000" algn="tl" rotWithShape="0">
                      <a:prstClr val="black">
                        <a:alpha val="20000"/>
                      </a:prstClr>
                    </a:outerShdw>
                  </a:effectLst>
                  <a:latin typeface="思源黑体 CN Medium" panose="020B0600000000000000" pitchFamily="34" charset="-122"/>
                  <a:ea typeface="思源黑体 CN Medium" panose="020B0600000000000000" pitchFamily="34" charset="-122"/>
                  <a:cs typeface="阿里巴巴普惠体 2.0 65 Medium" panose="00020600040101010101" pitchFamily="18" charset="-122"/>
                </a:rPr>
                <a:t>材料与</a:t>
              </a:r>
              <a:r>
                <a:rPr lang="zh-CN" altLang="en-US" sz="3610" dirty="0">
                  <a:solidFill>
                    <a:srgbClr val="1B6053"/>
                  </a:solidFill>
                  <a:effectLst>
                    <a:outerShdw blurRad="254000" dist="38100" dir="2700000" algn="tl" rotWithShape="0">
                      <a:prstClr val="black">
                        <a:alpha val="20000"/>
                      </a:prstClr>
                    </a:outerShdw>
                  </a:effectLst>
                  <a:latin typeface="思源黑体 CN Medium" panose="020B0600000000000000" pitchFamily="34" charset="-122"/>
                  <a:ea typeface="思源黑体 CN Medium" panose="020B0600000000000000" pitchFamily="34" charset="-122"/>
                  <a:cs typeface="阿里巴巴普惠体 2.0 65 Medium" panose="00020600040101010101" pitchFamily="18" charset="-122"/>
                </a:rPr>
                <a:t>方法</a:t>
              </a:r>
              <a:endParaRPr lang="zh-CN" altLang="en-US" sz="3610" dirty="0">
                <a:solidFill>
                  <a:srgbClr val="1B6053"/>
                </a:solidFill>
                <a:effectLst>
                  <a:outerShdw blurRad="254000" dist="38100" dir="2700000" algn="tl" rotWithShape="0">
                    <a:prstClr val="black">
                      <a:alpha val="20000"/>
                    </a:prstClr>
                  </a:outerShdw>
                </a:effectLst>
                <a:latin typeface="思源黑体 CN Medium" panose="020B0600000000000000" pitchFamily="34" charset="-122"/>
                <a:ea typeface="思源黑体 CN Medium" panose="020B0600000000000000" pitchFamily="34" charset="-122"/>
                <a:cs typeface="阿里巴巴普惠体 2.0 65 Medium" panose="00020600040101010101" pitchFamily="18" charset="-122"/>
              </a:endParaRPr>
            </a:p>
          </p:txBody>
        </p:sp>
        <p:sp>
          <p:nvSpPr>
            <p:cNvPr id="11" name="文本框 10"/>
            <p:cNvSpPr txBox="1"/>
            <p:nvPr/>
          </p:nvSpPr>
          <p:spPr>
            <a:xfrm>
              <a:off x="1038671" y="-9138934"/>
              <a:ext cx="2722513" cy="297773"/>
            </a:xfrm>
            <a:prstGeom prst="rect">
              <a:avLst/>
            </a:prstGeom>
            <a:noFill/>
            <a:effectLst/>
          </p:spPr>
          <p:txBody>
            <a:bodyPr wrap="square" lIns="117958" tIns="58979" rIns="117958" bIns="58979" rtlCol="0">
              <a:spAutoFit/>
            </a:bodyPr>
            <a:lstStyle/>
            <a:p>
              <a:pPr algn="dist"/>
              <a:r>
                <a:rPr lang="en-US" altLang="zh-CN" sz="1160" dirty="0">
                  <a:solidFill>
                    <a:srgbClr val="1B6053"/>
                  </a:solidFill>
                  <a:latin typeface="思源黑体 CN ExtraLight" panose="020B0200000000000000" pitchFamily="34" charset="-122"/>
                  <a:ea typeface="思源黑体 CN ExtraLight" panose="020B0200000000000000" pitchFamily="34" charset="-122"/>
                  <a:cs typeface="OPPOSans R" panose="00020600040101010101" pitchFamily="18" charset="-122"/>
                </a:rPr>
                <a:t>METERIALS AND METHODS</a:t>
              </a:r>
              <a:endParaRPr lang="zh-CN" altLang="en-US" sz="1160" dirty="0">
                <a:solidFill>
                  <a:srgbClr val="1B6053"/>
                </a:solidFill>
                <a:latin typeface="思源黑体 CN ExtraLight" panose="020B0200000000000000" pitchFamily="34" charset="-122"/>
                <a:ea typeface="思源黑体 CN ExtraLight" panose="020B0200000000000000" pitchFamily="34" charset="-122"/>
                <a:cs typeface="OPPOSans R" panose="00020600040101010101" pitchFamily="18" charset="-122"/>
              </a:endParaRPr>
            </a:p>
          </p:txBody>
        </p:sp>
      </p:grpSp>
      <p:sp>
        <p:nvSpPr>
          <p:cNvPr id="12" name="矩形: 圆角 11"/>
          <p:cNvSpPr/>
          <p:nvPr/>
        </p:nvSpPr>
        <p:spPr>
          <a:xfrm>
            <a:off x="1695177" y="1647802"/>
            <a:ext cx="4254366" cy="5208991"/>
          </a:xfrm>
          <a:prstGeom prst="roundRect">
            <a:avLst>
              <a:gd name="adj" fmla="val 4129"/>
            </a:avLst>
          </a:prstGeom>
          <a:solidFill>
            <a:srgbClr val="D83F31"/>
          </a:solidFill>
          <a:ln>
            <a:noFill/>
          </a:ln>
          <a:effectLst>
            <a:outerShdw blurRad="254000" dist="1270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男人的雕塑&#10;&#10;描述已自动生成"/>
          <p:cNvPicPr>
            <a:picLocks noChangeAspect="1"/>
          </p:cNvPicPr>
          <p:nvPr/>
        </p:nvPicPr>
        <p:blipFill rotWithShape="1">
          <a:blip r:embed="rId2">
            <a:alphaModFix amt="20000"/>
            <a:extLst>
              <a:ext uri="{28A0092B-C50C-407E-A947-70E740481C1C}">
                <a14:useLocalDpi xmlns:a14="http://schemas.microsoft.com/office/drawing/2010/main" val="0"/>
              </a:ext>
            </a:extLst>
          </a:blip>
          <a:srcRect l="50000"/>
          <a:stretch>
            <a:fillRect/>
          </a:stretch>
        </p:blipFill>
        <p:spPr>
          <a:xfrm>
            <a:off x="0" y="1782077"/>
            <a:ext cx="4141857" cy="5052292"/>
          </a:xfrm>
          <a:prstGeom prst="rect">
            <a:avLst/>
          </a:prstGeom>
          <a:effectLst>
            <a:outerShdw blurRad="38100" dist="50800" dir="5400000" algn="ctr" rotWithShape="0">
              <a:srgbClr val="000000">
                <a:alpha val="43137"/>
              </a:srgbClr>
            </a:outerShdw>
          </a:effectLst>
        </p:spPr>
      </p:pic>
      <p:sp>
        <p:nvSpPr>
          <p:cNvPr id="18" name="electrocardiogram_72528"/>
          <p:cNvSpPr/>
          <p:nvPr/>
        </p:nvSpPr>
        <p:spPr>
          <a:xfrm>
            <a:off x="3281870" y="1743330"/>
            <a:ext cx="1080980" cy="8437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8697" h="475115">
                <a:moveTo>
                  <a:pt x="536487" y="192712"/>
                </a:moveTo>
                <a:lnTo>
                  <a:pt x="589525" y="192712"/>
                </a:lnTo>
                <a:cubicBezTo>
                  <a:pt x="600118" y="192712"/>
                  <a:pt x="608697" y="201285"/>
                  <a:pt x="608697" y="211871"/>
                </a:cubicBezTo>
                <a:cubicBezTo>
                  <a:pt x="608697" y="222456"/>
                  <a:pt x="600118" y="231029"/>
                  <a:pt x="589525" y="231029"/>
                </a:cubicBezTo>
                <a:lnTo>
                  <a:pt x="536487" y="231029"/>
                </a:lnTo>
                <a:cubicBezTo>
                  <a:pt x="525894" y="231029"/>
                  <a:pt x="517315" y="222456"/>
                  <a:pt x="517315" y="211871"/>
                </a:cubicBezTo>
                <a:cubicBezTo>
                  <a:pt x="517315" y="201285"/>
                  <a:pt x="525894" y="192712"/>
                  <a:pt x="536487" y="192712"/>
                </a:cubicBezTo>
                <a:close/>
                <a:moveTo>
                  <a:pt x="359248" y="1"/>
                </a:moveTo>
                <a:cubicBezTo>
                  <a:pt x="368870" y="-73"/>
                  <a:pt x="377001" y="7004"/>
                  <a:pt x="378344" y="16539"/>
                </a:cubicBezTo>
                <a:lnTo>
                  <a:pt x="402886" y="192714"/>
                </a:lnTo>
                <a:lnTo>
                  <a:pt x="466813" y="192714"/>
                </a:lnTo>
                <a:cubicBezTo>
                  <a:pt x="477406" y="192714"/>
                  <a:pt x="485984" y="201280"/>
                  <a:pt x="485984" y="211858"/>
                </a:cubicBezTo>
                <a:cubicBezTo>
                  <a:pt x="485984" y="222436"/>
                  <a:pt x="477406" y="231003"/>
                  <a:pt x="466813" y="231003"/>
                </a:cubicBezTo>
                <a:lnTo>
                  <a:pt x="386176" y="231003"/>
                </a:lnTo>
                <a:cubicBezTo>
                  <a:pt x="376628" y="231003"/>
                  <a:pt x="368497" y="224001"/>
                  <a:pt x="367155" y="214540"/>
                </a:cubicBezTo>
                <a:lnTo>
                  <a:pt x="360143" y="164183"/>
                </a:lnTo>
                <a:lnTo>
                  <a:pt x="322622" y="458354"/>
                </a:lnTo>
                <a:cubicBezTo>
                  <a:pt x="321428" y="467740"/>
                  <a:pt x="313596" y="474892"/>
                  <a:pt x="304122" y="475115"/>
                </a:cubicBezTo>
                <a:cubicBezTo>
                  <a:pt x="303898" y="475115"/>
                  <a:pt x="303749" y="475115"/>
                  <a:pt x="303600" y="475115"/>
                </a:cubicBezTo>
                <a:cubicBezTo>
                  <a:pt x="294350" y="475115"/>
                  <a:pt x="286369" y="468485"/>
                  <a:pt x="284728" y="459323"/>
                </a:cubicBezTo>
                <a:lnTo>
                  <a:pt x="243551" y="229513"/>
                </a:lnTo>
                <a:lnTo>
                  <a:pt x="225873" y="229513"/>
                </a:lnTo>
                <a:lnTo>
                  <a:pt x="198720" y="355107"/>
                </a:lnTo>
                <a:cubicBezTo>
                  <a:pt x="196855" y="363972"/>
                  <a:pt x="189023" y="370229"/>
                  <a:pt x="179997" y="370229"/>
                </a:cubicBezTo>
                <a:cubicBezTo>
                  <a:pt x="170971" y="370229"/>
                  <a:pt x="163138" y="363972"/>
                  <a:pt x="161199" y="355107"/>
                </a:cubicBezTo>
                <a:lnTo>
                  <a:pt x="134270" y="229513"/>
                </a:lnTo>
                <a:lnTo>
                  <a:pt x="19171" y="229513"/>
                </a:lnTo>
                <a:cubicBezTo>
                  <a:pt x="8578" y="229513"/>
                  <a:pt x="0" y="220872"/>
                  <a:pt x="0" y="210294"/>
                </a:cubicBezTo>
                <a:cubicBezTo>
                  <a:pt x="0" y="199716"/>
                  <a:pt x="8578" y="191149"/>
                  <a:pt x="19171" y="191149"/>
                </a:cubicBezTo>
                <a:lnTo>
                  <a:pt x="149786" y="191149"/>
                </a:lnTo>
                <a:cubicBezTo>
                  <a:pt x="158812" y="191149"/>
                  <a:pt x="166644" y="197481"/>
                  <a:pt x="168584" y="206346"/>
                </a:cubicBezTo>
                <a:lnTo>
                  <a:pt x="180071" y="259906"/>
                </a:lnTo>
                <a:lnTo>
                  <a:pt x="191634" y="206271"/>
                </a:lnTo>
                <a:cubicBezTo>
                  <a:pt x="193498" y="197481"/>
                  <a:pt x="201331" y="191149"/>
                  <a:pt x="210357" y="191149"/>
                </a:cubicBezTo>
                <a:lnTo>
                  <a:pt x="259589" y="191149"/>
                </a:lnTo>
                <a:cubicBezTo>
                  <a:pt x="268839" y="191149"/>
                  <a:pt x="276821" y="197779"/>
                  <a:pt x="278462" y="206942"/>
                </a:cubicBezTo>
                <a:lnTo>
                  <a:pt x="300393" y="329408"/>
                </a:lnTo>
                <a:lnTo>
                  <a:pt x="340301" y="16762"/>
                </a:lnTo>
                <a:cubicBezTo>
                  <a:pt x="341494" y="7227"/>
                  <a:pt x="349625" y="76"/>
                  <a:pt x="359248" y="1"/>
                </a:cubicBezTo>
                <a:close/>
              </a:path>
            </a:pathLst>
          </a:custGeom>
          <a:gradFill flip="none" rotWithShape="1">
            <a:gsLst>
              <a:gs pos="95000">
                <a:srgbClr val="219C90"/>
              </a:gs>
              <a:gs pos="0">
                <a:srgbClr val="219C90"/>
              </a:gs>
              <a:gs pos="67000">
                <a:srgbClr val="88A88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组合 12"/>
          <p:cNvGrpSpPr/>
          <p:nvPr/>
        </p:nvGrpSpPr>
        <p:grpSpPr>
          <a:xfrm>
            <a:off x="2648060" y="3078156"/>
            <a:ext cx="2627043" cy="2627043"/>
            <a:chOff x="2006738" y="2261950"/>
            <a:chExt cx="2150269" cy="2150269"/>
          </a:xfrm>
        </p:grpSpPr>
        <p:sp>
          <p:nvSpPr>
            <p:cNvPr id="14" name="椭圆 13"/>
            <p:cNvSpPr/>
            <p:nvPr/>
          </p:nvSpPr>
          <p:spPr>
            <a:xfrm>
              <a:off x="2006738" y="2261950"/>
              <a:ext cx="2150269" cy="2150269"/>
            </a:xfrm>
            <a:prstGeom prst="ellipse">
              <a:avLst/>
            </a:prstGeom>
            <a:no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Oval 1+"/>
            <p:cNvSpPr/>
            <p:nvPr>
              <p:custDataLst>
                <p:tags r:id="rId3"/>
              </p:custDataLst>
            </p:nvPr>
          </p:nvSpPr>
          <p:spPr>
            <a:xfrm>
              <a:off x="2081996" y="2337208"/>
              <a:ext cx="1999750" cy="1999750"/>
            </a:xfrm>
            <a:prstGeom prst="ellipse">
              <a:avLst/>
            </a:prstGeom>
            <a:blipFill dpi="0" rotWithShape="1">
              <a:blip r:embed="rId4"/>
              <a:srcRect/>
              <a:stretch>
                <a:fillRect/>
              </a:stretch>
            </a:blipFill>
            <a:ln w="23622">
              <a:noFill/>
            </a:ln>
            <a:effectLst/>
          </p:spPr>
          <p:style>
            <a:lnRef idx="2">
              <a:schemeClr val="accent1">
                <a:shade val="15000"/>
              </a:schemeClr>
            </a:lnRef>
            <a:fillRef idx="1">
              <a:schemeClr val="accent1"/>
            </a:fillRef>
            <a:effectRef idx="0">
              <a:schemeClr val="accent1"/>
            </a:effectRef>
            <a:fontRef idx="minor">
              <a:schemeClr val="lt1"/>
            </a:fontRef>
          </p:style>
          <p:txBody>
            <a:bodyPr lIns="85039" tIns="42520" rIns="85039" bIns="42520" rtlCol="0" anchor="ctr"/>
            <a:lstStyle/>
            <a:p>
              <a:pPr algn="ctr"/>
              <a:endParaRPr lang="zh-CN" altLang="en-US" sz="1675"/>
            </a:p>
          </p:txBody>
        </p:sp>
      </p:grpSp>
      <p:pic>
        <p:nvPicPr>
          <p:cNvPr id="26" name="图片 25"/>
          <p:cNvPicPr>
            <a:picLocks noChangeAspect="1"/>
          </p:cNvPicPr>
          <p:nvPr/>
        </p:nvPicPr>
        <p:blipFill rotWithShape="1">
          <a:blip r:embed="rId5"/>
          <a:srcRect l="33480" t="11258" r="6952" b="31966"/>
          <a:stretch>
            <a:fillRect/>
          </a:stretch>
        </p:blipFill>
        <p:spPr>
          <a:xfrm>
            <a:off x="2264177" y="2190749"/>
            <a:ext cx="1564874" cy="1491527"/>
          </a:xfrm>
          <a:prstGeom prst="rect">
            <a:avLst/>
          </a:prstGeom>
        </p:spPr>
      </p:pic>
      <p:pic>
        <p:nvPicPr>
          <p:cNvPr id="28" name="图片 2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374450" y="-2439352"/>
            <a:ext cx="6267450" cy="4181475"/>
          </a:xfrm>
          <a:prstGeom prst="rect">
            <a:avLst/>
          </a:prstGeom>
        </p:spPr>
      </p:pic>
      <p:pic>
        <p:nvPicPr>
          <p:cNvPr id="31" name="图片 30"/>
          <p:cNvPicPr>
            <a:picLocks noChangeAspect="1"/>
          </p:cNvPicPr>
          <p:nvPr/>
        </p:nvPicPr>
        <p:blipFill>
          <a:blip r:embed="rId8"/>
          <a:stretch>
            <a:fillRect/>
          </a:stretch>
        </p:blipFill>
        <p:spPr>
          <a:xfrm flipV="1">
            <a:off x="-1" y="-45721"/>
            <a:ext cx="4730403" cy="12590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28"/>
          <p:cNvSpPr/>
          <p:nvPr/>
        </p:nvSpPr>
        <p:spPr>
          <a:xfrm rot="5400000">
            <a:off x="-381001" y="381002"/>
            <a:ext cx="6858000" cy="6095999"/>
          </a:xfrm>
          <a:custGeom>
            <a:avLst/>
            <a:gdLst>
              <a:gd name="connsiteX0" fmla="*/ 0 w 6858000"/>
              <a:gd name="connsiteY0" fmla="*/ 6095999 h 6095999"/>
              <a:gd name="connsiteX1" fmla="*/ 0 w 6858000"/>
              <a:gd name="connsiteY1" fmla="*/ 1067547 h 6095999"/>
              <a:gd name="connsiteX2" fmla="*/ 3428997 w 6858000"/>
              <a:gd name="connsiteY2" fmla="*/ 0 h 6095999"/>
              <a:gd name="connsiteX3" fmla="*/ 6858000 w 6858000"/>
              <a:gd name="connsiteY3" fmla="*/ 1067548 h 6095999"/>
              <a:gd name="connsiteX4" fmla="*/ 6858000 w 6858000"/>
              <a:gd name="connsiteY4" fmla="*/ 6095999 h 609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6095999">
                <a:moveTo>
                  <a:pt x="0" y="6095999"/>
                </a:moveTo>
                <a:lnTo>
                  <a:pt x="0" y="1067547"/>
                </a:lnTo>
                <a:lnTo>
                  <a:pt x="3428997" y="0"/>
                </a:lnTo>
                <a:lnTo>
                  <a:pt x="6858000" y="1067548"/>
                </a:lnTo>
                <a:lnTo>
                  <a:pt x="6858000" y="6095999"/>
                </a:lnTo>
                <a:close/>
              </a:path>
            </a:pathLst>
          </a:custGeom>
          <a:solidFill>
            <a:srgbClr val="EECAA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pic>
        <p:nvPicPr>
          <p:cNvPr id="5" name="图片 4" descr="图片包含 红色&#10;&#10;描述已自动生成"/>
          <p:cNvPicPr>
            <a:picLocks noChangeAspect="1"/>
          </p:cNvPicPr>
          <p:nvPr/>
        </p:nvPicPr>
        <p:blipFill rotWithShape="1">
          <a:blip r:embed="rId1" cstate="email">
            <a:biLevel thresh="25000"/>
          </a:blip>
          <a:srcRect l="46689" t="50218" b="46024"/>
          <a:stretch>
            <a:fillRect/>
          </a:stretch>
        </p:blipFill>
        <p:spPr>
          <a:xfrm rot="20472076">
            <a:off x="945620" y="2315658"/>
            <a:ext cx="1200046" cy="783446"/>
          </a:xfrm>
          <a:prstGeom prst="rect">
            <a:avLst/>
          </a:prstGeom>
        </p:spPr>
      </p:pic>
      <p:pic>
        <p:nvPicPr>
          <p:cNvPr id="6" name="图片 5"/>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Effect>
                      <a14:saturation sat="66000"/>
                    </a14:imgEffect>
                  </a14:imgLayer>
                </a14:imgProps>
              </a:ext>
            </a:extLst>
          </a:blip>
          <a:srcRect/>
          <a:stretch>
            <a:fillRect/>
          </a:stretch>
        </p:blipFill>
        <p:spPr>
          <a:xfrm>
            <a:off x="10426934" y="5117738"/>
            <a:ext cx="3053718" cy="1480018"/>
          </a:xfrm>
          <a:prstGeom prst="rect">
            <a:avLst/>
          </a:prstGeom>
        </p:spPr>
      </p:pic>
      <p:pic>
        <p:nvPicPr>
          <p:cNvPr id="8" name="图片 7" descr="卡通人物&#10;&#10;低可信度描述已自动生成"/>
          <p:cNvPicPr>
            <a:picLocks noChangeAspect="1"/>
          </p:cNvPicPr>
          <p:nvPr/>
        </p:nvPicPr>
        <p:blipFill>
          <a:blip r:embed="rId4" cstate="email"/>
          <a:stretch>
            <a:fillRect/>
          </a:stretch>
        </p:blipFill>
        <p:spPr>
          <a:xfrm>
            <a:off x="9860290" y="854571"/>
            <a:ext cx="1813826" cy="1288629"/>
          </a:xfrm>
          <a:prstGeom prst="rect">
            <a:avLst/>
          </a:prstGeom>
        </p:spPr>
      </p:pic>
      <p:grpSp>
        <p:nvGrpSpPr>
          <p:cNvPr id="9" name="组合 8"/>
          <p:cNvGrpSpPr/>
          <p:nvPr/>
        </p:nvGrpSpPr>
        <p:grpSpPr>
          <a:xfrm>
            <a:off x="6910699" y="5514478"/>
            <a:ext cx="418138" cy="80813"/>
            <a:chOff x="638291" y="6486195"/>
            <a:chExt cx="418138" cy="80813"/>
          </a:xfrm>
        </p:grpSpPr>
        <p:sp>
          <p:nvSpPr>
            <p:cNvPr id="10" name="等腰三角形 9"/>
            <p:cNvSpPr/>
            <p:nvPr/>
          </p:nvSpPr>
          <p:spPr>
            <a:xfrm rot="5400000">
              <a:off x="632718"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1" name="等腰三角形 10"/>
            <p:cNvSpPr/>
            <p:nvPr/>
          </p:nvSpPr>
          <p:spPr>
            <a:xfrm rot="5400000">
              <a:off x="748876"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2" name="等腰三角形 11"/>
            <p:cNvSpPr/>
            <p:nvPr/>
          </p:nvSpPr>
          <p:spPr>
            <a:xfrm rot="5400000">
              <a:off x="865034" y="6491768"/>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3" name="等腰三角形 12"/>
            <p:cNvSpPr/>
            <p:nvPr/>
          </p:nvSpPr>
          <p:spPr>
            <a:xfrm rot="5400000">
              <a:off x="981191" y="6491769"/>
              <a:ext cx="80812" cy="696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14" name="文本框 13"/>
          <p:cNvSpPr txBox="1"/>
          <p:nvPr/>
        </p:nvSpPr>
        <p:spPr>
          <a:xfrm>
            <a:off x="220188" y="6467751"/>
            <a:ext cx="615350"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alpha val="20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rPr>
              <a:t>2021</a:t>
            </a:r>
            <a:endParaRPr kumimoji="0" lang="zh-CN" altLang="en-US" sz="1200" b="0" i="0" u="none" strike="noStrike" kern="1200" cap="none" spc="0" normalizeH="0" baseline="0" noProof="0" dirty="0">
              <a:ln>
                <a:noFill/>
              </a:ln>
              <a:solidFill>
                <a:prstClr val="white">
                  <a:alpha val="20000"/>
                </a:prstClr>
              </a:solidFill>
              <a:effectLst/>
              <a:uLnTx/>
              <a:uFillTx/>
              <a:latin typeface="OPPOSans M" panose="00020600040101010101" pitchFamily="18" charset="-122"/>
              <a:ea typeface="OPPOSans M" panose="00020600040101010101" pitchFamily="18" charset="-122"/>
              <a:cs typeface="OPPOSans M" panose="00020600040101010101" pitchFamily="18" charset="-122"/>
            </a:endParaRPr>
          </a:p>
        </p:txBody>
      </p:sp>
      <p:cxnSp>
        <p:nvCxnSpPr>
          <p:cNvPr id="15" name="直接连接符 14"/>
          <p:cNvCxnSpPr/>
          <p:nvPr/>
        </p:nvCxnSpPr>
        <p:spPr>
          <a:xfrm>
            <a:off x="1215922" y="6606251"/>
            <a:ext cx="6962262" cy="0"/>
          </a:xfrm>
          <a:prstGeom prst="line">
            <a:avLst/>
          </a:prstGeom>
          <a:ln w="3175">
            <a:solidFill>
              <a:schemeClr val="bg1">
                <a:alpha val="16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15"/>
          <p:cNvSpPr/>
          <p:nvPr/>
        </p:nvSpPr>
        <p:spPr>
          <a:xfrm>
            <a:off x="6613880" y="2557541"/>
            <a:ext cx="2149884" cy="486978"/>
          </a:xfrm>
          <a:prstGeom prst="parallelogram">
            <a:avLst>
              <a:gd name="adj" fmla="val 20537"/>
            </a:avLst>
          </a:prstGeom>
          <a:gradFill>
            <a:gsLst>
              <a:gs pos="0">
                <a:srgbClr val="EE0000"/>
              </a:gs>
              <a:gs pos="48000">
                <a:srgbClr val="AC202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7" name="等腰三角形 16"/>
          <p:cNvSpPr/>
          <p:nvPr/>
        </p:nvSpPr>
        <p:spPr>
          <a:xfrm rot="5400000">
            <a:off x="8873887" y="2768760"/>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18" name="文本框 17"/>
          <p:cNvSpPr txBox="1"/>
          <p:nvPr/>
        </p:nvSpPr>
        <p:spPr>
          <a:xfrm>
            <a:off x="6781909" y="2616364"/>
            <a:ext cx="1813826" cy="369332"/>
          </a:xfrm>
          <a:prstGeom prst="rect">
            <a:avLst/>
          </a:prstGeom>
          <a:noFill/>
        </p:spPr>
        <p:txBody>
          <a:bodyPr wrap="square">
            <a:spAutoFit/>
          </a:bodyPr>
          <a:lstStyle/>
          <a:p>
            <a:pPr algn="ctr"/>
            <a:r>
              <a:rPr lang="zh-CN" altLang="en-US" i="1" spc="110" dirty="0">
                <a:gradFill>
                  <a:gsLst>
                    <a:gs pos="33000">
                      <a:srgbClr val="EECAA4"/>
                    </a:gs>
                    <a:gs pos="61000">
                      <a:srgbClr val="F9EDDF"/>
                    </a:gs>
                  </a:gsLst>
                  <a:lin ang="16200000" scaled="0"/>
                </a:gra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第二部分</a:t>
            </a:r>
            <a:endParaRPr lang="zh-CN" altLang="en-US" i="1" spc="110" dirty="0">
              <a:gradFill>
                <a:gsLst>
                  <a:gs pos="33000">
                    <a:srgbClr val="EECAA4"/>
                  </a:gs>
                  <a:gs pos="61000">
                    <a:srgbClr val="F9EDDF"/>
                  </a:gs>
                </a:gsLst>
                <a:lin ang="16200000" scaled="0"/>
              </a:gra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p:txBody>
      </p:sp>
      <p:sp>
        <p:nvSpPr>
          <p:cNvPr id="19" name="文本框 18"/>
          <p:cNvSpPr txBox="1"/>
          <p:nvPr/>
        </p:nvSpPr>
        <p:spPr>
          <a:xfrm>
            <a:off x="6613880" y="3194380"/>
            <a:ext cx="4698722" cy="430887"/>
          </a:xfrm>
          <a:prstGeom prst="rect">
            <a:avLst/>
          </a:prstGeom>
          <a:noFill/>
        </p:spPr>
        <p:txBody>
          <a:bodyPr wrap="none" rtlCol="0">
            <a:spAutoFit/>
          </a:bodyPr>
          <a:lstStyle/>
          <a:p>
            <a:r>
              <a:rPr lang="zh-CN" altLang="en-US" sz="2200" dirty="0">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rPr>
              <a:t>天若有情天亦老，人间正道是沧桑。</a:t>
            </a:r>
            <a:endParaRPr lang="zh-CN" altLang="en-US" sz="2200" dirty="0">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6613880" y="3654129"/>
            <a:ext cx="5060236" cy="461665"/>
          </a:xfrm>
          <a:prstGeom prst="rect">
            <a:avLst/>
          </a:prstGeom>
          <a:noFill/>
        </p:spPr>
        <p:txBody>
          <a:bodyPr wrap="square" rtlCol="0">
            <a:spAutoFit/>
          </a:bodyPr>
          <a:lstStyle/>
          <a:p>
            <a:r>
              <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Lorem ipsum dolor sit amet, consectetuer adipiscing elit. Maecenas porttitor congue massa. </a:t>
            </a:r>
            <a:r>
              <a:rPr lang="en-US" altLang="zh-CN" sz="1200" dirty="0" err="1">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Fusce</a:t>
            </a:r>
            <a:r>
              <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 </a:t>
            </a:r>
            <a:r>
              <a:rPr lang="en-US" altLang="zh-CN" sz="1200" dirty="0" err="1">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rPr>
              <a:t>posuere</a:t>
            </a:r>
            <a:endParaRPr lang="en-US" altLang="zh-CN" sz="1200" dirty="0">
              <a:solidFill>
                <a:schemeClr val="tx1">
                  <a:alpha val="70000"/>
                </a:schemeClr>
              </a:solidFill>
              <a:effectLst>
                <a:outerShdw blurRad="254000" dist="127000" dir="2700000" algn="tl" rotWithShape="0">
                  <a:prstClr val="black">
                    <a:alpha val="20000"/>
                  </a:prstClr>
                </a:outerShdw>
              </a:effectLst>
              <a:latin typeface="思源宋体 CN" panose="02020400000000000000" pitchFamily="18" charset="-122"/>
              <a:ea typeface="思源宋体 CN" panose="02020400000000000000" pitchFamily="18" charset="-122"/>
            </a:endParaRPr>
          </a:p>
        </p:txBody>
      </p:sp>
      <p:sp>
        <p:nvSpPr>
          <p:cNvPr id="21" name="等腰三角形 20"/>
          <p:cNvSpPr/>
          <p:nvPr/>
        </p:nvSpPr>
        <p:spPr>
          <a:xfrm rot="5400000">
            <a:off x="8997535" y="2768760"/>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sp>
        <p:nvSpPr>
          <p:cNvPr id="22" name="等腰三角形 21"/>
          <p:cNvSpPr/>
          <p:nvPr/>
        </p:nvSpPr>
        <p:spPr>
          <a:xfrm rot="5400000">
            <a:off x="9121183" y="2768761"/>
            <a:ext cx="103039" cy="88826"/>
          </a:xfrm>
          <a:prstGeom prst="triangle">
            <a:avLst/>
          </a:prstGeom>
          <a:gradFill>
            <a:gsLst>
              <a:gs pos="0">
                <a:srgbClr val="EE0000"/>
              </a:gs>
              <a:gs pos="51000">
                <a:srgbClr val="C00000"/>
              </a:gs>
            </a:gsLst>
            <a:lin ang="18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endParaRPr>
          </a:p>
        </p:txBody>
      </p:sp>
      <p:pic>
        <p:nvPicPr>
          <p:cNvPr id="23" name="图片 22" descr="图片包含 红色&#10;&#10;描述已自动生成"/>
          <p:cNvPicPr>
            <a:picLocks noChangeAspect="1"/>
          </p:cNvPicPr>
          <p:nvPr/>
        </p:nvPicPr>
        <p:blipFill rotWithShape="1">
          <a:blip r:embed="rId1" cstate="email">
            <a:biLevel thresh="25000"/>
          </a:blip>
          <a:srcRect l="46689" t="50218" b="46024"/>
          <a:stretch>
            <a:fillRect/>
          </a:stretch>
        </p:blipFill>
        <p:spPr>
          <a:xfrm>
            <a:off x="8272578" y="2680141"/>
            <a:ext cx="206380" cy="62271"/>
          </a:xfrm>
          <a:prstGeom prst="rect">
            <a:avLst/>
          </a:prstGeom>
        </p:spPr>
      </p:pic>
      <p:pic>
        <p:nvPicPr>
          <p:cNvPr id="24" name="图片 23" descr="图片包含 红色&#10;&#10;描述已自动生成"/>
          <p:cNvPicPr>
            <a:picLocks noChangeAspect="1"/>
          </p:cNvPicPr>
          <p:nvPr/>
        </p:nvPicPr>
        <p:blipFill rotWithShape="1">
          <a:blip r:embed="rId1" cstate="email">
            <a:biLevel thresh="25000"/>
          </a:blip>
          <a:srcRect l="46689" t="50218" b="46024"/>
          <a:stretch>
            <a:fillRect/>
          </a:stretch>
        </p:blipFill>
        <p:spPr>
          <a:xfrm>
            <a:off x="7800455" y="2661091"/>
            <a:ext cx="206380" cy="96200"/>
          </a:xfrm>
          <a:prstGeom prst="rect">
            <a:avLst/>
          </a:prstGeom>
        </p:spPr>
      </p:pic>
      <p:grpSp>
        <p:nvGrpSpPr>
          <p:cNvPr id="31" name="组合 30"/>
          <p:cNvGrpSpPr/>
          <p:nvPr/>
        </p:nvGrpSpPr>
        <p:grpSpPr>
          <a:xfrm>
            <a:off x="0" y="-1"/>
            <a:ext cx="5710124" cy="6858000"/>
            <a:chOff x="5318097" y="23156"/>
            <a:chExt cx="5710124" cy="6858000"/>
          </a:xfrm>
        </p:grpSpPr>
        <p:sp>
          <p:nvSpPr>
            <p:cNvPr id="30" name="Freeform 26+"/>
            <p:cNvSpPr/>
            <p:nvPr/>
          </p:nvSpPr>
          <p:spPr>
            <a:xfrm rot="5400000">
              <a:off x="4744159" y="597094"/>
              <a:ext cx="6858000" cy="5710124"/>
            </a:xfrm>
            <a:custGeom>
              <a:avLst/>
              <a:gdLst>
                <a:gd name="connsiteX0" fmla="*/ 0 w 6858000"/>
                <a:gd name="connsiteY0" fmla="*/ 5710124 h 5710124"/>
                <a:gd name="connsiteX1" fmla="*/ 0 w 6858000"/>
                <a:gd name="connsiteY1" fmla="*/ 1067546 h 5710124"/>
                <a:gd name="connsiteX2" fmla="*/ 3428997 w 6858000"/>
                <a:gd name="connsiteY2" fmla="*/ 0 h 5710124"/>
                <a:gd name="connsiteX3" fmla="*/ 6858000 w 6858000"/>
                <a:gd name="connsiteY3" fmla="*/ 1067547 h 5710124"/>
                <a:gd name="connsiteX4" fmla="*/ 6858000 w 6858000"/>
                <a:gd name="connsiteY4" fmla="*/ 5710124 h 571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5710124">
                  <a:moveTo>
                    <a:pt x="0" y="5710124"/>
                  </a:moveTo>
                  <a:lnTo>
                    <a:pt x="0" y="1067546"/>
                  </a:lnTo>
                  <a:lnTo>
                    <a:pt x="3428997" y="0"/>
                  </a:lnTo>
                  <a:lnTo>
                    <a:pt x="6858000" y="1067547"/>
                  </a:lnTo>
                  <a:lnTo>
                    <a:pt x="6858000" y="5710124"/>
                  </a:lnTo>
                  <a:close/>
                </a:path>
              </a:pathLst>
            </a:custGeom>
            <a:blipFill dpi="0" rotWithShape="0">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sp>
          <p:nvSpPr>
            <p:cNvPr id="27" name="任意多边形: 形状 26"/>
            <p:cNvSpPr/>
            <p:nvPr/>
          </p:nvSpPr>
          <p:spPr>
            <a:xfrm rot="5400000">
              <a:off x="4744159" y="597094"/>
              <a:ext cx="6858000" cy="5710124"/>
            </a:xfrm>
            <a:custGeom>
              <a:avLst/>
              <a:gdLst>
                <a:gd name="connsiteX0" fmla="*/ 0 w 6858000"/>
                <a:gd name="connsiteY0" fmla="*/ 5710124 h 5710124"/>
                <a:gd name="connsiteX1" fmla="*/ 0 w 6858000"/>
                <a:gd name="connsiteY1" fmla="*/ 1067546 h 5710124"/>
                <a:gd name="connsiteX2" fmla="*/ 3428997 w 6858000"/>
                <a:gd name="connsiteY2" fmla="*/ 0 h 5710124"/>
                <a:gd name="connsiteX3" fmla="*/ 6858000 w 6858000"/>
                <a:gd name="connsiteY3" fmla="*/ 1067547 h 5710124"/>
                <a:gd name="connsiteX4" fmla="*/ 6858000 w 6858000"/>
                <a:gd name="connsiteY4" fmla="*/ 5710124 h 5710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5710124">
                  <a:moveTo>
                    <a:pt x="0" y="5710124"/>
                  </a:moveTo>
                  <a:lnTo>
                    <a:pt x="0" y="1067546"/>
                  </a:lnTo>
                  <a:lnTo>
                    <a:pt x="3428997" y="0"/>
                  </a:lnTo>
                  <a:lnTo>
                    <a:pt x="6858000" y="1067547"/>
                  </a:lnTo>
                  <a:lnTo>
                    <a:pt x="6858000" y="5710124"/>
                  </a:lnTo>
                  <a:close/>
                </a:path>
              </a:pathLst>
            </a:custGeom>
            <a:gradFill flip="none" rotWithShape="1">
              <a:gsLst>
                <a:gs pos="0">
                  <a:srgbClr val="DA0000"/>
                </a:gs>
                <a:gs pos="100000">
                  <a:srgbClr val="AC202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panose="02020400000000000000" pitchFamily="18" charset="-122"/>
                <a:ea typeface="思源宋体 CN" panose="02020400000000000000" pitchFamily="18" charset="-122"/>
              </a:endParaRPr>
            </a:p>
          </p:txBody>
        </p:sp>
      </p:grpSp>
      <p:sp>
        <p:nvSpPr>
          <p:cNvPr id="4" name="文本框 3"/>
          <p:cNvSpPr txBox="1"/>
          <p:nvPr/>
        </p:nvSpPr>
        <p:spPr>
          <a:xfrm>
            <a:off x="1736143" y="2563334"/>
            <a:ext cx="1938351" cy="1865126"/>
          </a:xfrm>
          <a:prstGeom prst="rect">
            <a:avLst/>
          </a:prstGeom>
          <a:noFill/>
        </p:spPr>
        <p:txBody>
          <a:bodyPr wrap="none" rtlCol="0">
            <a:spAutoFit/>
          </a:bodyPr>
          <a:lstStyle/>
          <a:p>
            <a:pPr algn="ctr">
              <a:lnSpc>
                <a:spcPct val="80000"/>
              </a:lnSpc>
              <a:defRPr/>
            </a:pPr>
            <a:r>
              <a:rPr lang="zh-CN" altLang="en-US" sz="14400" dirty="0">
                <a:gradFill>
                  <a:gsLst>
                    <a:gs pos="33000">
                      <a:srgbClr val="EECAA4"/>
                    </a:gs>
                    <a:gs pos="61000">
                      <a:srgbClr val="F9EDDF"/>
                    </a:gs>
                  </a:gsLst>
                  <a:lin ang="16200000" scaled="0"/>
                </a:gradFill>
                <a:effectLst>
                  <a:glow rad="127000">
                    <a:srgbClr val="EECAA4">
                      <a:alpha val="13000"/>
                    </a:srgbClr>
                  </a:glow>
                  <a:outerShdw blurRad="38100" dist="38100" dir="2700000" algn="tl">
                    <a:srgbClr val="000000">
                      <a:alpha val="43137"/>
                    </a:srgbClr>
                  </a:outerShdw>
                </a:effectLst>
                <a:latin typeface="演示新手书" panose="00000500000000000000" pitchFamily="50" charset="-122"/>
                <a:ea typeface="演示新手书" panose="00000500000000000000" pitchFamily="50" charset="-122"/>
                <a:cs typeface="OPPOSans R" panose="00020600040101010101" pitchFamily="18" charset="-122"/>
              </a:rPr>
              <a:t>贰</a:t>
            </a:r>
            <a:endParaRPr lang="zh-CN" altLang="en-US" sz="14400" dirty="0">
              <a:gradFill>
                <a:gsLst>
                  <a:gs pos="33000">
                    <a:srgbClr val="EECAA4"/>
                  </a:gs>
                  <a:gs pos="61000">
                    <a:srgbClr val="F9EDDF"/>
                  </a:gs>
                </a:gsLst>
                <a:lin ang="16200000" scaled="0"/>
              </a:gradFill>
              <a:effectLst>
                <a:glow rad="127000">
                  <a:srgbClr val="EECAA4">
                    <a:alpha val="13000"/>
                  </a:srgbClr>
                </a:glow>
                <a:outerShdw blurRad="38100" dist="38100" dir="2700000" algn="tl">
                  <a:srgbClr val="000000">
                    <a:alpha val="43137"/>
                  </a:srgbClr>
                </a:outerShdw>
              </a:effectLst>
              <a:latin typeface="演示新手书" panose="00000500000000000000" pitchFamily="50" charset="-122"/>
              <a:ea typeface="演示新手书" panose="00000500000000000000" pitchFamily="50" charset="-122"/>
              <a:cs typeface="OPPOSans R" panose="00020600040101010101" pitchFamily="18" charset="-122"/>
            </a:endParaRPr>
          </a:p>
        </p:txBody>
      </p:sp>
      <p:pic>
        <p:nvPicPr>
          <p:cNvPr id="25" name="图片 24"/>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Effect>
                      <a14:saturation sat="66000"/>
                    </a14:imgEffect>
                  </a14:imgLayer>
                </a14:imgProps>
              </a:ext>
            </a:extLst>
          </a:blip>
          <a:srcRect/>
          <a:stretch>
            <a:fillRect/>
          </a:stretch>
        </p:blipFill>
        <p:spPr>
          <a:xfrm>
            <a:off x="-1537951" y="-125478"/>
            <a:ext cx="3053718" cy="1480018"/>
          </a:xfrm>
          <a:prstGeom prst="rect">
            <a:avLst/>
          </a:prstGeom>
        </p:spPr>
      </p:pic>
      <p:sp>
        <p:nvSpPr>
          <p:cNvPr id="7" name="文本框 6"/>
          <p:cNvSpPr txBox="1"/>
          <p:nvPr/>
        </p:nvSpPr>
        <p:spPr>
          <a:xfrm>
            <a:off x="3828155" y="2044358"/>
            <a:ext cx="844014" cy="369332"/>
          </a:xfrm>
          <a:prstGeom prst="rect">
            <a:avLst/>
          </a:prstGeom>
          <a:noFill/>
        </p:spPr>
        <p:txBody>
          <a:bodyPr wrap="none" rtlCol="0">
            <a:spAutoFit/>
          </a:bodyPr>
          <a:lstStyle/>
          <a:p>
            <a:pPr algn="ctr"/>
            <a:r>
              <a:rPr lang="en-US" altLang="zh-CN" spc="110" dirty="0">
                <a:gradFill>
                  <a:gsLst>
                    <a:gs pos="33000">
                      <a:srgbClr val="EECAA4"/>
                    </a:gs>
                    <a:gs pos="61000">
                      <a:srgbClr val="F9EDDF"/>
                    </a:gs>
                  </a:gsLst>
                  <a:lin ang="16200000" scaled="0"/>
                </a:gradFill>
                <a:latin typeface="思源黑体 CN Medium" panose="020B0600000000000000" pitchFamily="34" charset="-122"/>
                <a:ea typeface="思源黑体 CN Medium" panose="020B0600000000000000" pitchFamily="34" charset="-122"/>
              </a:rPr>
              <a:t>TWO-</a:t>
            </a:r>
            <a:endParaRPr lang="zh-CN" altLang="en-US" spc="110" dirty="0">
              <a:gradFill>
                <a:gsLst>
                  <a:gs pos="33000">
                    <a:srgbClr val="EECAA4"/>
                  </a:gs>
                  <a:gs pos="61000">
                    <a:srgbClr val="F9EDDF"/>
                  </a:gs>
                </a:gsLst>
                <a:lin ang="16200000" scaled="0"/>
              </a:gra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1" cstate="email">
            <a:extLst>
              <a:ext uri="{BEBA8EAE-BF5A-486C-A8C5-ECC9F3942E4B}">
                <a14:imgProps xmlns:a14="http://schemas.microsoft.com/office/drawing/2010/main">
                  <a14:imgLayer r:embed="rId2">
                    <a14:imgEffect>
                      <a14:brightnessContrast bright="-5000"/>
                    </a14:imgEffect>
                    <a14:imgEffect>
                      <a14:colorTemperature colorTemp="8898"/>
                    </a14:imgEffect>
                    <a14:imgEffect>
                      <a14:saturation sat="96000"/>
                    </a14:imgEffect>
                  </a14:imgLayer>
                </a14:imgProps>
              </a:ext>
            </a:extLst>
          </a:blip>
          <a:stretch>
            <a:fillRect/>
          </a:stretch>
        </p:blipFill>
        <p:spPr>
          <a:xfrm>
            <a:off x="-457200" y="4939779"/>
            <a:ext cx="13106401" cy="1918222"/>
          </a:xfrm>
          <a:prstGeom prst="rect">
            <a:avLst/>
          </a:prstGeom>
        </p:spPr>
      </p:pic>
      <p:grpSp>
        <p:nvGrpSpPr>
          <p:cNvPr id="53" name="组合 52"/>
          <p:cNvGrpSpPr/>
          <p:nvPr/>
        </p:nvGrpSpPr>
        <p:grpSpPr>
          <a:xfrm>
            <a:off x="0" y="1857128"/>
            <a:ext cx="12191999" cy="2961170"/>
            <a:chOff x="0" y="1622668"/>
            <a:chExt cx="12191999" cy="2961170"/>
          </a:xfrm>
        </p:grpSpPr>
        <p:pic>
          <p:nvPicPr>
            <p:cNvPr id="54" name="图片 53" descr="卡通人物&#10;&#10;低可信度描述已自动生成"/>
            <p:cNvPicPr>
              <a:picLocks noChangeAspect="1"/>
            </p:cNvPicPr>
            <p:nvPr/>
          </p:nvPicPr>
          <p:blipFill>
            <a:blip r:embed="rId3" cstate="email"/>
            <a:stretch>
              <a:fillRect/>
            </a:stretch>
          </p:blipFill>
          <p:spPr>
            <a:xfrm>
              <a:off x="0" y="2335564"/>
              <a:ext cx="12191999" cy="1358290"/>
            </a:xfrm>
            <a:prstGeom prst="rect">
              <a:avLst/>
            </a:prstGeom>
          </p:spPr>
        </p:pic>
        <p:cxnSp>
          <p:nvCxnSpPr>
            <p:cNvPr id="55" name="直接连接符 54"/>
            <p:cNvCxnSpPr/>
            <p:nvPr/>
          </p:nvCxnSpPr>
          <p:spPr>
            <a:xfrm flipV="1">
              <a:off x="1110861" y="2050171"/>
              <a:ext cx="0" cy="887505"/>
            </a:xfrm>
            <a:prstGeom prst="line">
              <a:avLst/>
            </a:prstGeom>
            <a:ln>
              <a:gradFill>
                <a:gsLst>
                  <a:gs pos="0">
                    <a:srgbClr val="C00000">
                      <a:alpha val="0"/>
                    </a:srgbClr>
                  </a:gs>
                  <a:gs pos="100000">
                    <a:srgbClr val="FF0000"/>
                  </a:gs>
                </a:gsLst>
                <a:lin ang="5400000" scaled="1"/>
              </a:gradFill>
              <a:tailEnd type="oval" w="med" len="med"/>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1143858" y="1853655"/>
              <a:ext cx="2462477" cy="605151"/>
              <a:chOff x="1169475" y="1808548"/>
              <a:chExt cx="2462477" cy="605151"/>
            </a:xfrm>
          </p:grpSpPr>
          <p:sp>
            <p:nvSpPr>
              <p:cNvPr id="94" name="文本框 93"/>
              <p:cNvSpPr txBox="1"/>
              <p:nvPr/>
            </p:nvSpPr>
            <p:spPr>
              <a:xfrm>
                <a:off x="1169475" y="1808548"/>
                <a:ext cx="2462477"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300" normalizeH="0" baseline="0" noProof="0" dirty="0">
                    <a:ln>
                      <a:noFill/>
                    </a:ln>
                    <a:gradFill>
                      <a:gsLst>
                        <a:gs pos="13000">
                          <a:srgbClr val="AC2020"/>
                        </a:gs>
                        <a:gs pos="100000">
                          <a:srgbClr val="DE0000"/>
                        </a:gs>
                      </a:gsLst>
                      <a:lin ang="10800000" scaled="1"/>
                    </a:gradFill>
                    <a:effectLst>
                      <a:outerShdw blurRad="254000" dist="127000" dir="2700000" algn="tl" rotWithShape="0">
                        <a:prstClr val="black">
                          <a:alpha val="20000"/>
                        </a:prstClr>
                      </a:outerShdw>
                    </a:effectLst>
                    <a:uLnTx/>
                    <a:uFillTx/>
                    <a:latin typeface="思源黑体 CN Bold" panose="020B0800000000000000" pitchFamily="34" charset="-122"/>
                    <a:ea typeface="思源黑体 CN Bold" panose="020B0800000000000000" pitchFamily="34" charset="-122"/>
                  </a:rPr>
                  <a:t>第一阶段</a:t>
                </a:r>
                <a:endParaRPr kumimoji="0" lang="zh-CN" altLang="en-US" sz="2000" b="0" i="0" u="none" strike="noStrike" kern="1200" cap="none" spc="300" normalizeH="0" baseline="0" noProof="0" dirty="0">
                  <a:ln>
                    <a:noFill/>
                  </a:ln>
                  <a:gradFill>
                    <a:gsLst>
                      <a:gs pos="13000">
                        <a:srgbClr val="AC2020"/>
                      </a:gs>
                      <a:gs pos="100000">
                        <a:srgbClr val="DE0000"/>
                      </a:gs>
                    </a:gsLst>
                    <a:lin ang="10800000" scaled="1"/>
                  </a:gradFill>
                  <a:effectLst>
                    <a:outerShdw blurRad="254000" dist="127000" dir="2700000" algn="tl" rotWithShape="0">
                      <a:prstClr val="black">
                        <a:alpha val="20000"/>
                      </a:prstClr>
                    </a:outerShdw>
                  </a:effectLst>
                  <a:uLnTx/>
                  <a:uFillTx/>
                  <a:latin typeface="思源黑体 CN Bold" panose="020B0800000000000000" pitchFamily="34" charset="-122"/>
                  <a:ea typeface="思源黑体 CN Bold" panose="020B0800000000000000" pitchFamily="34" charset="-122"/>
                </a:endParaRPr>
              </a:p>
            </p:txBody>
          </p:sp>
          <p:sp>
            <p:nvSpPr>
              <p:cNvPr id="95" name="文本框 94"/>
              <p:cNvSpPr txBox="1"/>
              <p:nvPr/>
            </p:nvSpPr>
            <p:spPr>
              <a:xfrm>
                <a:off x="1169475" y="2182867"/>
                <a:ext cx="15466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900" spc="200" dirty="0">
                    <a:solidFill>
                      <a:srgbClr val="E7E6E6">
                        <a:lumMod val="25000"/>
                      </a:srgbClr>
                    </a:solidFill>
                    <a:latin typeface="字体圈欣意冠黑体" panose="00000500000000000000" pitchFamily="2" charset="-122"/>
                    <a:ea typeface="字体圈欣意冠黑体" panose="00000500000000000000" pitchFamily="2" charset="-122"/>
                  </a:rPr>
                  <a:t>first</a:t>
                </a:r>
                <a:endParaRPr kumimoji="0" lang="zh-CN" altLang="en-US" sz="900" b="0" i="0" u="none" strike="noStrike" kern="1200" cap="none" spc="200" normalizeH="0" noProof="0" dirty="0">
                  <a:ln>
                    <a:noFill/>
                  </a:ln>
                  <a:solidFill>
                    <a:srgbClr val="E7E6E6">
                      <a:lumMod val="25000"/>
                    </a:srgbClr>
                  </a:solidFill>
                  <a:effectLst/>
                  <a:uLnTx/>
                  <a:uFillTx/>
                  <a:latin typeface="字体圈欣意冠黑体" panose="00000500000000000000" pitchFamily="2" charset="-122"/>
                  <a:ea typeface="字体圈欣意冠黑体" panose="00000500000000000000" pitchFamily="2" charset="-122"/>
                  <a:cs typeface="+mn-cs"/>
                </a:endParaRPr>
              </a:p>
            </p:txBody>
          </p:sp>
        </p:grpSp>
        <p:cxnSp>
          <p:nvCxnSpPr>
            <p:cNvPr id="57" name="直接连接符 56"/>
            <p:cNvCxnSpPr/>
            <p:nvPr/>
          </p:nvCxnSpPr>
          <p:spPr>
            <a:xfrm>
              <a:off x="3259654" y="2946316"/>
              <a:ext cx="0" cy="593262"/>
            </a:xfrm>
            <a:prstGeom prst="line">
              <a:avLst/>
            </a:prstGeom>
            <a:ln>
              <a:gradFill>
                <a:gsLst>
                  <a:gs pos="0">
                    <a:srgbClr val="C00000">
                      <a:alpha val="0"/>
                    </a:srgbClr>
                  </a:gs>
                  <a:gs pos="100000">
                    <a:srgbClr val="FF0000"/>
                  </a:gs>
                </a:gsLst>
                <a:lin ang="5400000" scaled="1"/>
              </a:gradFill>
              <a:tailEnd type="oval" w="med" len="me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5820081" y="2353464"/>
              <a:ext cx="0" cy="985262"/>
            </a:xfrm>
            <a:prstGeom prst="line">
              <a:avLst/>
            </a:prstGeom>
            <a:ln>
              <a:gradFill>
                <a:gsLst>
                  <a:gs pos="0">
                    <a:srgbClr val="C00000">
                      <a:alpha val="0"/>
                    </a:srgbClr>
                  </a:gs>
                  <a:gs pos="100000">
                    <a:srgbClr val="FF0000"/>
                  </a:gs>
                </a:gsLst>
                <a:lin ang="5400000" scaled="1"/>
              </a:gradFill>
              <a:tailEnd type="oval"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615484" y="3433308"/>
              <a:ext cx="0" cy="716898"/>
            </a:xfrm>
            <a:prstGeom prst="line">
              <a:avLst/>
            </a:prstGeom>
            <a:ln>
              <a:gradFill>
                <a:gsLst>
                  <a:gs pos="0">
                    <a:srgbClr val="C00000">
                      <a:alpha val="0"/>
                    </a:srgbClr>
                  </a:gs>
                  <a:gs pos="100000">
                    <a:srgbClr val="FF0000"/>
                  </a:gs>
                </a:gsLst>
                <a:lin ang="5400000" scaled="1"/>
              </a:gradFill>
              <a:tailEnd type="oval" w="med" len="me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9494343" y="1824807"/>
              <a:ext cx="0" cy="1129803"/>
            </a:xfrm>
            <a:prstGeom prst="line">
              <a:avLst/>
            </a:prstGeom>
            <a:ln>
              <a:gradFill>
                <a:gsLst>
                  <a:gs pos="0">
                    <a:srgbClr val="C00000">
                      <a:alpha val="0"/>
                    </a:srgbClr>
                  </a:gs>
                  <a:gs pos="100000">
                    <a:srgbClr val="FF0000"/>
                  </a:gs>
                </a:gsLst>
                <a:lin ang="5400000" scaled="1"/>
              </a:gradFill>
              <a:tailEnd type="oval" w="med" len="med"/>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5873629" y="2131591"/>
              <a:ext cx="2462477" cy="605151"/>
              <a:chOff x="1169475" y="1808548"/>
              <a:chExt cx="2462477" cy="605151"/>
            </a:xfrm>
          </p:grpSpPr>
          <p:sp>
            <p:nvSpPr>
              <p:cNvPr id="92" name="文本框 91"/>
              <p:cNvSpPr txBox="1"/>
              <p:nvPr/>
            </p:nvSpPr>
            <p:spPr>
              <a:xfrm>
                <a:off x="1169475" y="1808548"/>
                <a:ext cx="2462477" cy="400110"/>
              </a:xfrm>
              <a:prstGeom prst="rect">
                <a:avLst/>
              </a:prstGeom>
              <a:noFill/>
            </p:spPr>
            <p:txBody>
              <a:bodyPr wrap="square" rtlCol="0">
                <a:spAutoFit/>
              </a:bodyPr>
              <a:lstStyle/>
              <a:p>
                <a:pPr>
                  <a:defRPr/>
                </a:pPr>
                <a:r>
                  <a:rPr lang="zh-CN" altLang="en-US" sz="2000" spc="300" dirty="0">
                    <a:gradFill>
                      <a:gsLst>
                        <a:gs pos="13000">
                          <a:srgbClr val="AC2020"/>
                        </a:gs>
                        <a:gs pos="100000">
                          <a:srgbClr val="DE0000"/>
                        </a:gs>
                      </a:gsLst>
                      <a:lin ang="10800000" scaled="1"/>
                    </a:gradFill>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rPr>
                  <a:t>第三阶段</a:t>
                </a:r>
                <a:endParaRPr lang="zh-CN" altLang="en-US" sz="2000" spc="300" dirty="0">
                  <a:gradFill>
                    <a:gsLst>
                      <a:gs pos="13000">
                        <a:srgbClr val="AC2020"/>
                      </a:gs>
                      <a:gs pos="100000">
                        <a:srgbClr val="DE0000"/>
                      </a:gs>
                    </a:gsLst>
                    <a:lin ang="10800000" scaled="1"/>
                  </a:gradFill>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endParaRPr>
              </a:p>
            </p:txBody>
          </p:sp>
          <p:sp>
            <p:nvSpPr>
              <p:cNvPr id="93" name="文本框 92"/>
              <p:cNvSpPr txBox="1"/>
              <p:nvPr/>
            </p:nvSpPr>
            <p:spPr>
              <a:xfrm>
                <a:off x="1169475" y="2182867"/>
                <a:ext cx="15466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200" normalizeH="0" noProof="0" dirty="0">
                    <a:ln>
                      <a:noFill/>
                    </a:ln>
                    <a:solidFill>
                      <a:srgbClr val="E7E6E6">
                        <a:lumMod val="25000"/>
                      </a:srgbClr>
                    </a:solidFill>
                    <a:effectLst/>
                    <a:uLnTx/>
                    <a:uFillTx/>
                    <a:latin typeface="字体圈欣意冠黑体" panose="00000500000000000000" pitchFamily="2" charset="-122"/>
                    <a:ea typeface="字体圈欣意冠黑体" panose="00000500000000000000" pitchFamily="2" charset="-122"/>
                    <a:cs typeface="+mn-cs"/>
                  </a:rPr>
                  <a:t>third</a:t>
                </a:r>
                <a:endParaRPr kumimoji="0" lang="zh-CN" altLang="en-US" sz="900" b="0" i="0" u="none" strike="noStrike" kern="1200" cap="none" spc="200" normalizeH="0" noProof="0" dirty="0">
                  <a:ln>
                    <a:noFill/>
                  </a:ln>
                  <a:solidFill>
                    <a:srgbClr val="E7E6E6">
                      <a:lumMod val="25000"/>
                    </a:srgbClr>
                  </a:solidFill>
                  <a:effectLst/>
                  <a:uLnTx/>
                  <a:uFillTx/>
                  <a:latin typeface="字体圈欣意冠黑体" panose="00000500000000000000" pitchFamily="2" charset="-122"/>
                  <a:ea typeface="字体圈欣意冠黑体" panose="00000500000000000000" pitchFamily="2" charset="-122"/>
                  <a:cs typeface="+mn-cs"/>
                </a:endParaRPr>
              </a:p>
            </p:txBody>
          </p:sp>
        </p:grpSp>
        <p:grpSp>
          <p:nvGrpSpPr>
            <p:cNvPr id="68" name="组合 67"/>
            <p:cNvGrpSpPr/>
            <p:nvPr/>
          </p:nvGrpSpPr>
          <p:grpSpPr>
            <a:xfrm>
              <a:off x="3310132" y="3349712"/>
              <a:ext cx="2462477" cy="605151"/>
              <a:chOff x="1169475" y="1808548"/>
              <a:chExt cx="2462477" cy="605151"/>
            </a:xfrm>
          </p:grpSpPr>
          <p:sp>
            <p:nvSpPr>
              <p:cNvPr id="90" name="文本框 89"/>
              <p:cNvSpPr txBox="1"/>
              <p:nvPr/>
            </p:nvSpPr>
            <p:spPr>
              <a:xfrm>
                <a:off x="1169475" y="1808548"/>
                <a:ext cx="2462477" cy="400110"/>
              </a:xfrm>
              <a:prstGeom prst="rect">
                <a:avLst/>
              </a:prstGeom>
              <a:noFill/>
            </p:spPr>
            <p:txBody>
              <a:bodyPr wrap="square" rtlCol="0">
                <a:spAutoFit/>
              </a:bodyPr>
              <a:lstStyle/>
              <a:p>
                <a:pPr>
                  <a:defRPr/>
                </a:pPr>
                <a:r>
                  <a:rPr lang="zh-CN" altLang="en-US" sz="2000" spc="300" dirty="0">
                    <a:gradFill>
                      <a:gsLst>
                        <a:gs pos="13000">
                          <a:srgbClr val="AC2020"/>
                        </a:gs>
                        <a:gs pos="100000">
                          <a:srgbClr val="DE0000"/>
                        </a:gs>
                      </a:gsLst>
                      <a:lin ang="10800000" scaled="1"/>
                    </a:gradFill>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rPr>
                  <a:t>第二阶段</a:t>
                </a:r>
                <a:endParaRPr lang="zh-CN" altLang="en-US" sz="2000" spc="300" dirty="0">
                  <a:gradFill>
                    <a:gsLst>
                      <a:gs pos="13000">
                        <a:srgbClr val="AC2020"/>
                      </a:gs>
                      <a:gs pos="100000">
                        <a:srgbClr val="DE0000"/>
                      </a:gs>
                    </a:gsLst>
                    <a:lin ang="10800000" scaled="1"/>
                  </a:gradFill>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endParaRPr>
              </a:p>
            </p:txBody>
          </p:sp>
          <p:sp>
            <p:nvSpPr>
              <p:cNvPr id="91" name="文本框 90"/>
              <p:cNvSpPr txBox="1"/>
              <p:nvPr/>
            </p:nvSpPr>
            <p:spPr>
              <a:xfrm>
                <a:off x="1169475" y="2182867"/>
                <a:ext cx="15466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900" spc="200" dirty="0">
                    <a:solidFill>
                      <a:srgbClr val="E7E6E6">
                        <a:lumMod val="25000"/>
                      </a:srgbClr>
                    </a:solidFill>
                    <a:latin typeface="字体圈欣意冠黑体" panose="00000500000000000000" pitchFamily="2" charset="-122"/>
                    <a:ea typeface="字体圈欣意冠黑体" panose="00000500000000000000" pitchFamily="2" charset="-122"/>
                  </a:rPr>
                  <a:t>second</a:t>
                </a:r>
                <a:endParaRPr kumimoji="0" lang="zh-CN" altLang="en-US" sz="900" b="0" i="0" u="none" strike="noStrike" kern="1200" cap="none" spc="200" normalizeH="0" noProof="0" dirty="0">
                  <a:ln>
                    <a:noFill/>
                  </a:ln>
                  <a:solidFill>
                    <a:srgbClr val="E7E6E6">
                      <a:lumMod val="25000"/>
                    </a:srgbClr>
                  </a:solidFill>
                  <a:effectLst/>
                  <a:uLnTx/>
                  <a:uFillTx/>
                  <a:latin typeface="字体圈欣意冠黑体" panose="00000500000000000000" pitchFamily="2" charset="-122"/>
                  <a:ea typeface="字体圈欣意冠黑体" panose="00000500000000000000" pitchFamily="2" charset="-122"/>
                  <a:cs typeface="+mn-cs"/>
                </a:endParaRPr>
              </a:p>
            </p:txBody>
          </p:sp>
        </p:grpSp>
        <p:grpSp>
          <p:nvGrpSpPr>
            <p:cNvPr id="69" name="组合 68"/>
            <p:cNvGrpSpPr/>
            <p:nvPr/>
          </p:nvGrpSpPr>
          <p:grpSpPr>
            <a:xfrm>
              <a:off x="7672058" y="3978687"/>
              <a:ext cx="2462477" cy="605151"/>
              <a:chOff x="1169475" y="1808548"/>
              <a:chExt cx="2462477" cy="605151"/>
            </a:xfrm>
          </p:grpSpPr>
          <p:sp>
            <p:nvSpPr>
              <p:cNvPr id="88" name="文本框 87"/>
              <p:cNvSpPr txBox="1"/>
              <p:nvPr/>
            </p:nvSpPr>
            <p:spPr>
              <a:xfrm>
                <a:off x="1169475" y="1808548"/>
                <a:ext cx="2462477" cy="400110"/>
              </a:xfrm>
              <a:prstGeom prst="rect">
                <a:avLst/>
              </a:prstGeom>
              <a:noFill/>
            </p:spPr>
            <p:txBody>
              <a:bodyPr wrap="square" rtlCol="0">
                <a:spAutoFit/>
              </a:bodyPr>
              <a:lstStyle/>
              <a:p>
                <a:pPr>
                  <a:defRPr/>
                </a:pPr>
                <a:r>
                  <a:rPr lang="zh-CN" altLang="en-US" sz="2000" spc="300" dirty="0">
                    <a:gradFill>
                      <a:gsLst>
                        <a:gs pos="13000">
                          <a:srgbClr val="AC2020"/>
                        </a:gs>
                        <a:gs pos="100000">
                          <a:srgbClr val="DE0000"/>
                        </a:gs>
                      </a:gsLst>
                      <a:lin ang="10800000" scaled="1"/>
                    </a:gradFill>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rPr>
                  <a:t>第四阶段</a:t>
                </a:r>
                <a:endParaRPr lang="zh-CN" altLang="en-US" sz="2000" spc="300" dirty="0">
                  <a:gradFill>
                    <a:gsLst>
                      <a:gs pos="13000">
                        <a:srgbClr val="AC2020"/>
                      </a:gs>
                      <a:gs pos="100000">
                        <a:srgbClr val="DE0000"/>
                      </a:gs>
                    </a:gsLst>
                    <a:lin ang="10800000" scaled="1"/>
                  </a:gradFill>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endParaRPr>
              </a:p>
            </p:txBody>
          </p:sp>
          <p:sp>
            <p:nvSpPr>
              <p:cNvPr id="89" name="文本框 88"/>
              <p:cNvSpPr txBox="1"/>
              <p:nvPr/>
            </p:nvSpPr>
            <p:spPr>
              <a:xfrm>
                <a:off x="1169475" y="2182867"/>
                <a:ext cx="15466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200" normalizeH="0" noProof="0" dirty="0">
                    <a:ln>
                      <a:noFill/>
                    </a:ln>
                    <a:solidFill>
                      <a:srgbClr val="E7E6E6">
                        <a:lumMod val="25000"/>
                      </a:srgbClr>
                    </a:solidFill>
                    <a:effectLst/>
                    <a:uLnTx/>
                    <a:uFillTx/>
                    <a:latin typeface="字体圈欣意冠黑体" panose="00000500000000000000" pitchFamily="2" charset="-122"/>
                    <a:ea typeface="字体圈欣意冠黑体" panose="00000500000000000000" pitchFamily="2" charset="-122"/>
                    <a:cs typeface="+mn-cs"/>
                  </a:rPr>
                  <a:t>forth</a:t>
                </a:r>
                <a:endParaRPr kumimoji="0" lang="zh-CN" altLang="en-US" sz="900" b="0" i="0" u="none" strike="noStrike" kern="1200" cap="none" spc="200" normalizeH="0" noProof="0" dirty="0">
                  <a:ln>
                    <a:noFill/>
                  </a:ln>
                  <a:solidFill>
                    <a:srgbClr val="E7E6E6">
                      <a:lumMod val="25000"/>
                    </a:srgbClr>
                  </a:solidFill>
                  <a:effectLst/>
                  <a:uLnTx/>
                  <a:uFillTx/>
                  <a:latin typeface="字体圈欣意冠黑体" panose="00000500000000000000" pitchFamily="2" charset="-122"/>
                  <a:ea typeface="字体圈欣意冠黑体" panose="00000500000000000000" pitchFamily="2" charset="-122"/>
                  <a:cs typeface="+mn-cs"/>
                </a:endParaRPr>
              </a:p>
            </p:txBody>
          </p:sp>
        </p:grpSp>
        <p:grpSp>
          <p:nvGrpSpPr>
            <p:cNvPr id="75" name="组合 74"/>
            <p:cNvGrpSpPr/>
            <p:nvPr/>
          </p:nvGrpSpPr>
          <p:grpSpPr>
            <a:xfrm>
              <a:off x="9584115" y="1622668"/>
              <a:ext cx="2462477" cy="605151"/>
              <a:chOff x="602206" y="1825482"/>
              <a:chExt cx="2462477" cy="605151"/>
            </a:xfrm>
          </p:grpSpPr>
          <p:sp>
            <p:nvSpPr>
              <p:cNvPr id="76" name="文本框 75"/>
              <p:cNvSpPr txBox="1"/>
              <p:nvPr/>
            </p:nvSpPr>
            <p:spPr>
              <a:xfrm>
                <a:off x="602206" y="1825482"/>
                <a:ext cx="2462477" cy="400110"/>
              </a:xfrm>
              <a:prstGeom prst="rect">
                <a:avLst/>
              </a:prstGeom>
              <a:noFill/>
            </p:spPr>
            <p:txBody>
              <a:bodyPr wrap="square" rtlCol="0">
                <a:spAutoFit/>
              </a:bodyPr>
              <a:lstStyle/>
              <a:p>
                <a:pPr>
                  <a:defRPr/>
                </a:pPr>
                <a:r>
                  <a:rPr lang="zh-CN" altLang="en-US" sz="2000" spc="300" dirty="0">
                    <a:gradFill>
                      <a:gsLst>
                        <a:gs pos="13000">
                          <a:srgbClr val="AC2020"/>
                        </a:gs>
                        <a:gs pos="100000">
                          <a:srgbClr val="DE0000"/>
                        </a:gs>
                      </a:gsLst>
                      <a:lin ang="10800000" scaled="1"/>
                    </a:gradFill>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rPr>
                  <a:t>第五阶段</a:t>
                </a:r>
                <a:endParaRPr lang="zh-CN" altLang="en-US" sz="2000" spc="300" dirty="0">
                  <a:gradFill>
                    <a:gsLst>
                      <a:gs pos="13000">
                        <a:srgbClr val="AC2020"/>
                      </a:gs>
                      <a:gs pos="100000">
                        <a:srgbClr val="DE0000"/>
                      </a:gs>
                    </a:gsLst>
                    <a:lin ang="10800000" scaled="1"/>
                  </a:gradFill>
                  <a:effectLst>
                    <a:outerShdw blurRad="254000" dist="127000" dir="2700000" algn="tl" rotWithShape="0">
                      <a:prstClr val="black">
                        <a:alpha val="20000"/>
                      </a:prstClr>
                    </a:outerShdw>
                  </a:effectLst>
                  <a:latin typeface="思源黑体 CN Bold" panose="020B0800000000000000" pitchFamily="34" charset="-122"/>
                  <a:ea typeface="思源黑体 CN Bold" panose="020B0800000000000000" pitchFamily="34" charset="-122"/>
                </a:endParaRPr>
              </a:p>
            </p:txBody>
          </p:sp>
          <p:sp>
            <p:nvSpPr>
              <p:cNvPr id="77" name="文本框 76"/>
              <p:cNvSpPr txBox="1"/>
              <p:nvPr/>
            </p:nvSpPr>
            <p:spPr>
              <a:xfrm>
                <a:off x="602206" y="2199801"/>
                <a:ext cx="15466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900" spc="200" dirty="0">
                    <a:solidFill>
                      <a:srgbClr val="E7E6E6">
                        <a:lumMod val="25000"/>
                      </a:srgbClr>
                    </a:solidFill>
                    <a:latin typeface="字体圈欣意冠黑体" panose="00000500000000000000" pitchFamily="2" charset="-122"/>
                    <a:ea typeface="字体圈欣意冠黑体" panose="00000500000000000000" pitchFamily="2" charset="-122"/>
                  </a:rPr>
                  <a:t>fifth</a:t>
                </a:r>
                <a:endParaRPr kumimoji="0" lang="zh-CN" altLang="en-US" sz="900" b="0" i="0" u="none" strike="noStrike" kern="1200" cap="none" spc="200" normalizeH="0" noProof="0" dirty="0">
                  <a:ln>
                    <a:noFill/>
                  </a:ln>
                  <a:solidFill>
                    <a:srgbClr val="E7E6E6">
                      <a:lumMod val="25000"/>
                    </a:srgbClr>
                  </a:solidFill>
                  <a:effectLst/>
                  <a:uLnTx/>
                  <a:uFillTx/>
                  <a:latin typeface="字体圈欣意冠黑体" panose="00000500000000000000" pitchFamily="2" charset="-122"/>
                  <a:ea typeface="字体圈欣意冠黑体" panose="00000500000000000000" pitchFamily="2" charset="-122"/>
                  <a:cs typeface="+mn-cs"/>
                </a:endParaRPr>
              </a:p>
            </p:txBody>
          </p:sp>
        </p:grpSp>
      </p:grpSp>
      <p:sp>
        <p:nvSpPr>
          <p:cNvPr id="96" name="文本框 95"/>
          <p:cNvSpPr txBox="1"/>
          <p:nvPr/>
        </p:nvSpPr>
        <p:spPr>
          <a:xfrm>
            <a:off x="446158" y="253424"/>
            <a:ext cx="1697901" cy="584775"/>
          </a:xfrm>
          <a:prstGeom prst="rect">
            <a:avLst/>
          </a:prstGeom>
          <a:noFill/>
        </p:spPr>
        <p:txBody>
          <a:bodyPr wrap="none" rtlCol="0">
            <a:spAutoFit/>
          </a:bodyPr>
          <a:lstStyle/>
          <a:p>
            <a:r>
              <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rPr>
              <a:t>未来计划</a:t>
            </a:r>
            <a:endParaRPr lang="zh-CN" altLang="en-US" sz="3200" dirty="0">
              <a:gradFill>
                <a:gsLst>
                  <a:gs pos="0">
                    <a:srgbClr val="CD0000"/>
                  </a:gs>
                  <a:gs pos="64000">
                    <a:srgbClr val="D64B49"/>
                  </a:gs>
                </a:gsLst>
                <a:lin ang="2700000" scaled="1"/>
              </a:gradFill>
              <a:effectLst>
                <a:outerShdw blurRad="254000" dist="127000" dir="2700000" algn="tl" rotWithShape="0">
                  <a:prstClr val="black">
                    <a:alpha val="20000"/>
                  </a:prstClr>
                </a:outerShdw>
              </a:effectLst>
              <a:latin typeface="优设标题黑" panose="00000500000000000000" pitchFamily="2" charset="-122"/>
              <a:ea typeface="优设标题黑" panose="00000500000000000000" pitchFamily="2" charset="-122"/>
            </a:endParaRPr>
          </a:p>
        </p:txBody>
      </p:sp>
      <p:cxnSp>
        <p:nvCxnSpPr>
          <p:cNvPr id="98" name="直接连接符 97"/>
          <p:cNvCxnSpPr/>
          <p:nvPr/>
        </p:nvCxnSpPr>
        <p:spPr>
          <a:xfrm flipH="1">
            <a:off x="584200" y="838199"/>
            <a:ext cx="1388533" cy="0"/>
          </a:xfrm>
          <a:prstGeom prst="line">
            <a:avLst/>
          </a:prstGeom>
          <a:ln w="44450" cap="rnd">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a:xfrm>
            <a:off x="0" y="0"/>
            <a:ext cx="4918247" cy="6858000"/>
          </a:xfrm>
          <a:custGeom>
            <a:avLst/>
            <a:gdLst>
              <a:gd name="connsiteX0" fmla="*/ 0 w 4918247"/>
              <a:gd name="connsiteY0" fmla="*/ 0 h 6858000"/>
              <a:gd name="connsiteX1" fmla="*/ 4918247 w 4918247"/>
              <a:gd name="connsiteY1" fmla="*/ 0 h 6858000"/>
              <a:gd name="connsiteX2" fmla="*/ 4918247 w 4918247"/>
              <a:gd name="connsiteY2" fmla="*/ 6858000 h 6858000"/>
              <a:gd name="connsiteX3" fmla="*/ 0 w 491824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18247" h="6858000">
                <a:moveTo>
                  <a:pt x="0" y="0"/>
                </a:moveTo>
                <a:lnTo>
                  <a:pt x="4918247" y="0"/>
                </a:lnTo>
                <a:lnTo>
                  <a:pt x="4918247" y="6858000"/>
                </a:lnTo>
                <a:lnTo>
                  <a:pt x="0" y="6858000"/>
                </a:lnTo>
                <a:close/>
              </a:path>
            </a:pathLst>
          </a:custGeom>
          <a:solidFill>
            <a:srgbClr val="A9232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文本框 2"/>
          <p:cNvSpPr txBox="1"/>
          <p:nvPr/>
        </p:nvSpPr>
        <p:spPr>
          <a:xfrm>
            <a:off x="1022350" y="1033145"/>
            <a:ext cx="2833370" cy="604909"/>
          </a:xfrm>
          <a:prstGeom prst="rect">
            <a:avLst/>
          </a:prstGeom>
          <a:noFill/>
          <a:ln w="9525">
            <a:noFill/>
          </a:ln>
        </p:spPr>
        <p:txBody>
          <a:bodyPr wrap="square" lIns="90170">
            <a:spAutoFit/>
          </a:bodyPr>
          <a:lstStyle/>
          <a:p>
            <a:pPr algn="ctr" fontAlgn="auto">
              <a:lnSpc>
                <a:spcPct val="120000"/>
              </a:lnSpc>
            </a:pPr>
            <a:r>
              <a:rPr lang="zh-CN" altLang="en-US" sz="3200" spc="110" dirty="0">
                <a:solidFill>
                  <a:srgbClr val="FFC891"/>
                </a:solidFill>
                <a:latin typeface="Source Han Sans Medium" panose="020B0600000000000000" charset="-122"/>
                <a:ea typeface="Source Han Sans Medium" panose="020B0600000000000000" charset="-122"/>
                <a:cs typeface="Source Han Sans Light" panose="020B0300000000000000" charset="-122"/>
                <a:sym typeface="宋体" panose="02010600030101010101" pitchFamily="2" charset="-122"/>
              </a:rPr>
              <a:t>不忘初心</a:t>
            </a:r>
            <a:endParaRPr lang="zh-CN" altLang="en-US" sz="3200" spc="110" dirty="0">
              <a:solidFill>
                <a:srgbClr val="FFC891"/>
              </a:solidFill>
              <a:uFillTx/>
              <a:latin typeface="Source Han Sans Medium" panose="020B0600000000000000" charset="-122"/>
              <a:ea typeface="Source Han Sans Medium" panose="020B0600000000000000" charset="-122"/>
              <a:cs typeface="Source Han Sans Light" panose="020B0300000000000000" charset="-122"/>
              <a:sym typeface="宋体" panose="02010600030101010101" pitchFamily="2" charset="-122"/>
            </a:endParaRPr>
          </a:p>
        </p:txBody>
      </p:sp>
      <p:sp>
        <p:nvSpPr>
          <p:cNvPr id="9" name="文本框 2"/>
          <p:cNvSpPr txBox="1"/>
          <p:nvPr/>
        </p:nvSpPr>
        <p:spPr>
          <a:xfrm>
            <a:off x="1793240" y="1715135"/>
            <a:ext cx="1290955" cy="316625"/>
          </a:xfrm>
          <a:prstGeom prst="rect">
            <a:avLst/>
          </a:prstGeom>
          <a:noFill/>
          <a:ln w="9525">
            <a:noFill/>
          </a:ln>
        </p:spPr>
        <p:txBody>
          <a:bodyPr wrap="square">
            <a:spAutoFit/>
          </a:bodyPr>
          <a:lstStyle/>
          <a:p>
            <a:pPr algn="ctr" fontAlgn="auto">
              <a:lnSpc>
                <a:spcPct val="120000"/>
              </a:lnSpc>
            </a:pPr>
            <a:r>
              <a:rPr lang="en-US" altLang="zh-CN" sz="1400" spc="110" dirty="0">
                <a:solidFill>
                  <a:srgbClr val="FFC891"/>
                </a:solidFill>
                <a:uFillTx/>
                <a:latin typeface="Source Han Sans Light" panose="020B0300000000000000" charset="-122"/>
                <a:ea typeface="Source Han Sans Light" panose="020B0300000000000000" charset="-122"/>
                <a:cs typeface="Source Han Sans Light" panose="020B0300000000000000" charset="-122"/>
                <a:sym typeface="宋体" panose="02010600030101010101" pitchFamily="2" charset="-122"/>
              </a:rPr>
              <a:t>FIRST</a:t>
            </a:r>
            <a:endParaRPr lang="zh-CN" altLang="en-US" sz="1400" spc="110" dirty="0">
              <a:solidFill>
                <a:srgbClr val="FFC891"/>
              </a:solidFill>
              <a:uFillTx/>
              <a:latin typeface="Source Han Sans Light" panose="020B0300000000000000" charset="-122"/>
              <a:ea typeface="Source Han Sans Light" panose="020B0300000000000000" charset="-122"/>
              <a:cs typeface="Source Han Sans Light" panose="020B0300000000000000" charset="-122"/>
              <a:sym typeface="宋体" panose="02010600030101010101" pitchFamily="2" charset="-122"/>
            </a:endParaRPr>
          </a:p>
        </p:txBody>
      </p:sp>
      <p:grpSp>
        <p:nvGrpSpPr>
          <p:cNvPr id="4" name="组合 3"/>
          <p:cNvGrpSpPr/>
          <p:nvPr/>
        </p:nvGrpSpPr>
        <p:grpSpPr>
          <a:xfrm>
            <a:off x="6322060" y="1796403"/>
            <a:ext cx="4853940" cy="4371796"/>
            <a:chOff x="6322060" y="2101215"/>
            <a:chExt cx="4853940" cy="4371796"/>
          </a:xfrm>
        </p:grpSpPr>
        <p:cxnSp>
          <p:nvCxnSpPr>
            <p:cNvPr id="10" name="直接连接符 9"/>
            <p:cNvCxnSpPr/>
            <p:nvPr/>
          </p:nvCxnSpPr>
          <p:spPr>
            <a:xfrm>
              <a:off x="6322695" y="2741295"/>
              <a:ext cx="4853305" cy="0"/>
            </a:xfrm>
            <a:prstGeom prst="line">
              <a:avLst/>
            </a:prstGeom>
            <a:ln w="12700">
              <a:solidFill>
                <a:srgbClr val="FFC891"/>
              </a:solidFill>
            </a:ln>
          </p:spPr>
          <p:style>
            <a:lnRef idx="1">
              <a:schemeClr val="accent1"/>
            </a:lnRef>
            <a:fillRef idx="0">
              <a:schemeClr val="accent1"/>
            </a:fillRef>
            <a:effectRef idx="0">
              <a:schemeClr val="accent1"/>
            </a:effectRef>
            <a:fontRef idx="minor">
              <a:schemeClr val="tx1"/>
            </a:fontRef>
          </p:style>
        </p:cxnSp>
        <p:sp>
          <p:nvSpPr>
            <p:cNvPr id="11" name="文本框 2"/>
            <p:cNvSpPr txBox="1"/>
            <p:nvPr/>
          </p:nvSpPr>
          <p:spPr>
            <a:xfrm>
              <a:off x="7615555" y="2112010"/>
              <a:ext cx="2266950" cy="505267"/>
            </a:xfrm>
            <a:prstGeom prst="rect">
              <a:avLst/>
            </a:prstGeom>
            <a:noFill/>
            <a:ln w="9525">
              <a:noFill/>
            </a:ln>
          </p:spPr>
          <p:txBody>
            <a:bodyPr wrap="square" lIns="90170">
              <a:spAutoFit/>
            </a:bodyPr>
            <a:lstStyle/>
            <a:p>
              <a:pPr algn="ctr" fontAlgn="auto">
                <a:lnSpc>
                  <a:spcPct val="120000"/>
                </a:lnSpc>
              </a:pPr>
              <a:r>
                <a:rPr lang="zh-CN" altLang="en-US" sz="2400" spc="110" dirty="0">
                  <a:solidFill>
                    <a:srgbClr val="C00000"/>
                  </a:solidFill>
                  <a:effectLst>
                    <a:outerShdw blurRad="254000" dist="127000" dir="2700000" algn="tl" rotWithShape="0">
                      <a:prstClr val="black">
                        <a:alpha val="20000"/>
                      </a:prstClr>
                    </a:outerShdw>
                  </a:effectLst>
                  <a:latin typeface="霞鹜文楷" pitchFamily="2" charset="-122"/>
                  <a:ea typeface="霞鹜文楷" pitchFamily="2" charset="-122"/>
                  <a:cs typeface="Source Han Sans Light" panose="020B0300000000000000" charset="-122"/>
                  <a:sym typeface="宋体" panose="02010600030101010101" pitchFamily="2" charset="-122"/>
                </a:rPr>
                <a:t>党史</a:t>
              </a:r>
              <a:r>
                <a:rPr lang="zh-CN" altLang="en-US" sz="2400" spc="110" dirty="0">
                  <a:solidFill>
                    <a:schemeClr val="bg2">
                      <a:lumMod val="50000"/>
                    </a:schemeClr>
                  </a:solidFill>
                  <a:effectLst>
                    <a:outerShdw blurRad="254000" dist="127000" dir="2700000" algn="tl" rotWithShape="0">
                      <a:prstClr val="black">
                        <a:alpha val="20000"/>
                      </a:prstClr>
                    </a:outerShdw>
                  </a:effectLst>
                  <a:latin typeface="霞鹜文楷" pitchFamily="2" charset="-122"/>
                  <a:ea typeface="霞鹜文楷" pitchFamily="2" charset="-122"/>
                  <a:cs typeface="Source Han Sans Light" panose="020B0300000000000000" charset="-122"/>
                  <a:sym typeface="宋体" panose="02010600030101010101" pitchFamily="2" charset="-122"/>
                </a:rPr>
                <a:t>学习记录</a:t>
              </a:r>
              <a:endParaRPr lang="zh-CN" altLang="en-US" sz="2400" spc="110" dirty="0">
                <a:solidFill>
                  <a:schemeClr val="bg2">
                    <a:lumMod val="50000"/>
                  </a:schemeClr>
                </a:solidFill>
                <a:effectLst>
                  <a:outerShdw blurRad="254000" dist="127000" dir="2700000" algn="tl" rotWithShape="0">
                    <a:prstClr val="black">
                      <a:alpha val="20000"/>
                    </a:prstClr>
                  </a:outerShdw>
                </a:effectLst>
                <a:uFillTx/>
                <a:latin typeface="霞鹜文楷" pitchFamily="2" charset="-122"/>
                <a:ea typeface="霞鹜文楷" pitchFamily="2" charset="-122"/>
                <a:cs typeface="Source Han Sans Light" panose="020B0300000000000000" charset="-122"/>
                <a:sym typeface="宋体" panose="02010600030101010101" pitchFamily="2" charset="-122"/>
              </a:endParaRPr>
            </a:p>
          </p:txBody>
        </p:sp>
        <p:pic>
          <p:nvPicPr>
            <p:cNvPr id="12" name="图片 11" descr="党政素材 (97)"/>
            <p:cNvPicPr>
              <a:picLocks noChangeAspect="1"/>
            </p:cNvPicPr>
            <p:nvPr/>
          </p:nvPicPr>
          <p:blipFill>
            <a:blip r:embed="rId1"/>
            <a:srcRect t="57487" r="62337"/>
            <a:stretch>
              <a:fillRect/>
            </a:stretch>
          </p:blipFill>
          <p:spPr>
            <a:xfrm flipH="1">
              <a:off x="6322060" y="2101215"/>
              <a:ext cx="912495" cy="451485"/>
            </a:xfrm>
            <a:prstGeom prst="rect">
              <a:avLst/>
            </a:prstGeom>
          </p:spPr>
        </p:pic>
        <p:pic>
          <p:nvPicPr>
            <p:cNvPr id="13" name="图片 12" descr="党政素材 (97)"/>
            <p:cNvPicPr>
              <a:picLocks noChangeAspect="1"/>
            </p:cNvPicPr>
            <p:nvPr/>
          </p:nvPicPr>
          <p:blipFill>
            <a:blip r:embed="rId1"/>
            <a:srcRect t="57487" r="62337"/>
            <a:stretch>
              <a:fillRect/>
            </a:stretch>
          </p:blipFill>
          <p:spPr>
            <a:xfrm>
              <a:off x="10262870" y="2101215"/>
              <a:ext cx="912495" cy="451485"/>
            </a:xfrm>
            <a:prstGeom prst="rect">
              <a:avLst/>
            </a:prstGeom>
          </p:spPr>
        </p:pic>
        <p:sp>
          <p:nvSpPr>
            <p:cNvPr id="14" name="文本框 2"/>
            <p:cNvSpPr txBox="1"/>
            <p:nvPr/>
          </p:nvSpPr>
          <p:spPr>
            <a:xfrm>
              <a:off x="6322060" y="2998470"/>
              <a:ext cx="4853940" cy="3474541"/>
            </a:xfrm>
            <a:prstGeom prst="rect">
              <a:avLst/>
            </a:prstGeom>
            <a:noFill/>
            <a:ln w="9525">
              <a:noFill/>
            </a:ln>
          </p:spPr>
          <p:txBody>
            <a:bodyPr wrap="square" lIns="0" rIns="0">
              <a:spAutoFit/>
            </a:bodyPr>
            <a:lstStyle/>
            <a:p>
              <a:pPr indent="383540" fontAlgn="auto">
                <a:lnSpc>
                  <a:spcPct val="200000"/>
                </a:lnSpc>
              </a:pPr>
              <a:r>
                <a:rPr lang="zh-CN" altLang="en-US" sz="1400" b="0" i="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rPr>
                <a:t>开展党史学习教育既是“不忘初心、牢记使命”主题教育的赓续，也是党员干部加强党性修养的一门必修课。</a:t>
              </a:r>
              <a:endParaRPr lang="zh-CN" altLang="en-US" sz="1400" b="0" i="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endParaRPr>
            </a:p>
            <a:p>
              <a:pPr indent="383540" fontAlgn="auto">
                <a:lnSpc>
                  <a:spcPct val="200000"/>
                </a:lnSpc>
              </a:pPr>
              <a:r>
                <a:rPr lang="zh-CN" altLang="en-US" sz="1400" b="0" i="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rPr>
                <a:t>通过全面把握党史学习教育的重点，将学史明理、学史增信、学史崇德、学史力行的目标要求贯穿始终，将党史学习教育作为每个党组织和每个党员政治生活中的一件大事，引导广大党员干部增强“四个意识”、坚定“四个自信”、做到“两个维护”，不断提高政治判断力、政治领悟力、政治执行力，真正做到“学党史、悟思想、办实事、开新局”。</a:t>
              </a:r>
              <a:endParaRPr lang="zh-CN" altLang="en-US" sz="1400" b="0" i="0" dirty="0">
                <a:solidFill>
                  <a:srgbClr val="3E3E3E"/>
                </a:solidFill>
                <a:effectLst>
                  <a:outerShdw blurRad="254000" dist="127000" dir="2700000" algn="tl" rotWithShape="0">
                    <a:prstClr val="black">
                      <a:alpha val="20000"/>
                    </a:prstClr>
                  </a:outerShdw>
                </a:effectLst>
                <a:latin typeface="霞鹜文楷" pitchFamily="2" charset="-122"/>
                <a:ea typeface="霞鹜文楷" pitchFamily="2" charset="-122"/>
              </a:endParaRPr>
            </a:p>
          </p:txBody>
        </p:sp>
      </p:grpSp>
      <p:pic>
        <p:nvPicPr>
          <p:cNvPr id="15" name="图片 14" descr="党政素材 (79)"/>
          <p:cNvPicPr>
            <a:picLocks noChangeAspect="1"/>
          </p:cNvPicPr>
          <p:nvPr/>
        </p:nvPicPr>
        <p:blipFill>
          <a:blip r:embed="rId2">
            <a:lum bright="-12000"/>
          </a:blip>
          <a:srcRect l="45825"/>
          <a:stretch>
            <a:fillRect/>
          </a:stretch>
        </p:blipFill>
        <p:spPr>
          <a:xfrm rot="900000">
            <a:off x="6037753" y="136042"/>
            <a:ext cx="1038225" cy="1362075"/>
          </a:xfrm>
          <a:prstGeom prst="rect">
            <a:avLst/>
          </a:prstGeom>
        </p:spPr>
      </p:pic>
      <p:pic>
        <p:nvPicPr>
          <p:cNvPr id="3" name="图片 2" descr="一棵大树&#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73" y="2569495"/>
            <a:ext cx="5625535" cy="3750769"/>
          </a:xfrm>
          <a:prstGeom prst="rect">
            <a:avLst/>
          </a:prstGeom>
        </p:spPr>
      </p:pic>
    </p:spTree>
  </p:cSld>
  <p:clrMapOvr>
    <a:masterClrMapping/>
  </p:clrMapOvr>
</p:sld>
</file>

<file path=ppt/tags/tag1.xml><?xml version="1.0" encoding="utf-8"?>
<p:tagLst xmlns:p="http://schemas.openxmlformats.org/presentationml/2006/main">
  <p:tag name="TEXTGLOW" val="0"/>
  <p:tag name="TEXTREFLECTION" val="0"/>
  <p:tag name="LINERULEAFTER" val="0"/>
  <p:tag name="MARGINBOTTOM" val="3.6"/>
  <p:tag name="MARGINRIGHT" val="7.2"/>
  <p:tag name="MARGINLEFT" val="7.2"/>
  <p:tag name="MARGINTOP" val="3.6"/>
  <p:tag name="FONTSIZE" val="18"/>
  <p:tag name="SOFTEDGE" val="0"/>
  <p:tag name="SHAPEGLOW" val="0"/>
  <p:tag name="SHAPEREFLECTION" val="-2.147484E+09"/>
  <p:tag name="LINEWEIGHT" val="2"/>
  <p:tag name="HEIGHT" val="169.3125"/>
  <p:tag name="WIDTH" val="169.3125"/>
  <p:tag name="LEFT" val="155.8124"/>
  <p:tag name="TOP" val="169.3126"/>
</p:tagLst>
</file>

<file path=ppt/tags/tag2.xml><?xml version="1.0" encoding="utf-8"?>
<p:tagLst xmlns:p="http://schemas.openxmlformats.org/presentationml/2006/main">
  <p:tag name="SOFTEDGE" val="0"/>
  <p:tag name="SHAPEGLOW" val="0"/>
  <p:tag name="SHAPEREFLECTION" val="-2.147484E+09"/>
  <p:tag name="LINEWEIGHT" val="3.5"/>
  <p:tag name="HEIGHT" val="92.91701"/>
  <p:tag name="WIDTH" val="450.7791"/>
  <p:tag name="LEFT" val="254.6105"/>
  <p:tag name="TOP" val="223.5415"/>
</p:tagLst>
</file>

<file path=ppt/tags/tag3.xml><?xml version="1.0" encoding="utf-8"?>
<p:tagLst xmlns:p="http://schemas.openxmlformats.org/presentationml/2006/main">
  <p:tag name="SOFTEDGE" val="0"/>
  <p:tag name="SHAPEGLOW" val="0"/>
  <p:tag name="SHAPEREFLECTION" val="-2.147484E+09"/>
  <p:tag name="LINEWEIGHT" val="3.5"/>
  <p:tag name="HEIGHT" val="82.03275"/>
  <p:tag name="WIDTH" val="0"/>
  <p:tag name="LEFT" val="254.6105"/>
  <p:tag name="TOP" val="234.4258"/>
</p:tagLst>
</file>

<file path=ppt/tags/tag4.xml><?xml version="1.0" encoding="utf-8"?>
<p:tagLst xmlns:p="http://schemas.openxmlformats.org/presentationml/2006/main">
  <p:tag name="TEXTSHADOWSIZE" val="100"/>
  <p:tag name="TEXTGLOW" val="0"/>
  <p:tag name="TEXTREFLECTION" val="0"/>
  <p:tag name="TEXTSHADOWOFFSETY" val="7.071068"/>
  <p:tag name="TEXTSHADOWOFFSETX" val="7.071068"/>
  <p:tag name="TEXTSHADOWBLUR" val="20"/>
  <p:tag name="LINERULEAFTER" val="0"/>
  <p:tag name="MARGINBOTTOM" val="3.6"/>
  <p:tag name="MARGINRIGHT" val="7.2"/>
  <p:tag name="MARGINLEFT" val="7.2"/>
  <p:tag name="MARGINTOP" val="3.6"/>
  <p:tag name="FONTSIZE" val="66"/>
  <p:tag name="SOFTEDGE" val="0"/>
  <p:tag name="SHAPEGLOW" val="0"/>
  <p:tag name="SHAPEREFLECTION" val="-2.147484E+09"/>
  <p:tag name="HEIGHT" val="87.24378"/>
  <p:tag name="WIDTH" val="417.4371"/>
  <p:tag name="LEFT" val="287.9525"/>
  <p:tag name="TOP" val="223.5415"/>
</p:tagLst>
</file>

<file path=ppt/tags/tag5.xml><?xml version="1.0" encoding="utf-8"?>
<p:tagLst xmlns:p="http://schemas.openxmlformats.org/presentationml/2006/main">
  <p:tag name="commondata" val="eyJoZGlkIjoiZTczMTIyODkwNGY1NDVmYTk3ZTg0MTUwNmViY2I4MWYifQ=="/>
</p:tagLst>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2566</Words>
  <Application>WPS 演示</Application>
  <PresentationFormat>宽屏</PresentationFormat>
  <Paragraphs>227</Paragraphs>
  <Slides>20</Slides>
  <Notes>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20</vt:i4>
      </vt:variant>
    </vt:vector>
  </HeadingPairs>
  <TitlesOfParts>
    <vt:vector size="47" baseType="lpstr">
      <vt:lpstr>Arial</vt:lpstr>
      <vt:lpstr>宋体</vt:lpstr>
      <vt:lpstr>Wingdings</vt:lpstr>
      <vt:lpstr>优设标题黑</vt:lpstr>
      <vt:lpstr>黑体</vt:lpstr>
      <vt:lpstr>演示新手书</vt:lpstr>
      <vt:lpstr>思源宋体 CN</vt:lpstr>
      <vt:lpstr>OPPOSans M</vt:lpstr>
      <vt:lpstr>思源黑体 CN Medium</vt:lpstr>
      <vt:lpstr>思源黑体 CN Bold</vt:lpstr>
      <vt:lpstr>OPPOSans R</vt:lpstr>
      <vt:lpstr>霞鹜文楷</vt:lpstr>
      <vt:lpstr>楷体_GB2312</vt:lpstr>
      <vt:lpstr>阿里巴巴普惠体 2.0 105 Heavy</vt:lpstr>
      <vt:lpstr>黄令东齐伋体（QIJIFALLBACK）</vt:lpstr>
      <vt:lpstr>思源黑体 CN Heavy</vt:lpstr>
      <vt:lpstr>阿里巴巴普惠体 2.0 65 Medium</vt:lpstr>
      <vt:lpstr>思源黑体 CN ExtraLight</vt:lpstr>
      <vt:lpstr>字体圈欣意冠黑体</vt:lpstr>
      <vt:lpstr>Source Han Sans Medium</vt:lpstr>
      <vt:lpstr>Source Han Sans Light</vt:lpstr>
      <vt:lpstr>等线</vt:lpstr>
      <vt:lpstr>微软雅黑</vt:lpstr>
      <vt:lpstr>Arial Unicode MS</vt:lpstr>
      <vt:lpstr>Calibri</vt:lpstr>
      <vt:lpstr>PMingLiU-ExtB</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靖元 陆</dc:creator>
  <cp:lastModifiedBy>Mrs.C小仙儿</cp:lastModifiedBy>
  <cp:revision>10</cp:revision>
  <dcterms:created xsi:type="dcterms:W3CDTF">2023-10-06T09:04:00Z</dcterms:created>
  <dcterms:modified xsi:type="dcterms:W3CDTF">2023-12-06T02:42:49Z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A0A37D760CAA44ACAAD2022375C972A2_12</vt:lpwstr>
  </property>
  <property fmtid="{D5CDD505-2E9C-101B-9397-08002B2CF9AE}" pid="3" name="KSOProductBuildVer">
    <vt:lpwstr>2052-12.1.0.15712</vt:lpwstr>
  </property>
</Properties>
</file>